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682" autoAdjust="0"/>
  </p:normalViewPr>
  <p:slideViewPr>
    <p:cSldViewPr snapToGrid="0">
      <p:cViewPr varScale="1">
        <p:scale>
          <a:sx n="62" d="100"/>
          <a:sy n="62" d="100"/>
        </p:scale>
        <p:origin x="26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chemeClr val="dk1"/>
                </a:solidFill>
                <a:latin typeface="Calibri"/>
                <a:ea typeface="Calibri"/>
                <a:cs typeface="Calibri"/>
                <a:sym typeface="Calibri"/>
              </a:defRPr>
            </a:lvl1pPr>
          </a:lstStyle>
          <a:p>
            <a:pPr marL="0" lvl="0" indent="0">
              <a:spcBef>
                <a:spcPts val="0"/>
              </a:spcBef>
              <a:buClr>
                <a:schemeClr val="dk1"/>
              </a:buClr>
              <a:buSzPct val="25000"/>
              <a:buFont typeface="Calibri"/>
              <a:buNone/>
            </a:pPr>
            <a:fld id="{00000000-1234-1234-1234-123412341234}" type="slidenum">
              <a:rPr lang="en-US"/>
              <a:t>‹#›</a:t>
            </a:fld>
            <a:endParaRPr lang="en-US"/>
          </a:p>
        </p:txBody>
      </p:sp>
    </p:spTree>
    <p:extLst>
      <p:ext uri="{BB962C8B-B14F-4D97-AF65-F5344CB8AC3E}">
        <p14:creationId xmlns:p14="http://schemas.microsoft.com/office/powerpoint/2010/main" val="331910944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bible.com/query?utf=8%E2%9C%93&amp;query=Luke%206:48&amp;translation=ESV&amp;redirect_iframe=http://www.allaboutfollowingjesus.org/bible.ht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ebible.com/query?utf=8%E2%9C%93&amp;query=1%20Peter%203:15&amp;translation=ESV&amp;redirect_iframe=http://www.allaboutfollowingjesus.org/bible.ht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biblia.com/bible/esv/Galatians%202.2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iblegateway.com/passage/?search=Acts+20&amp;version=NIV#fen-NIV-27655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biblehub.com/matthew/4-19.htm"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biblehub.com/matthew/4-22.htm" TargetMode="External"/><Relationship Id="rId5" Type="http://schemas.openxmlformats.org/officeDocument/2006/relationships/hyperlink" Target="http://biblehub.com/matthew/4-21.htm" TargetMode="External"/><Relationship Id="rId4" Type="http://schemas.openxmlformats.org/officeDocument/2006/relationships/hyperlink" Target="http://biblehub.com/matthew/4-20.ht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biblehub.com/matthew/4-19.htm"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biblehub.com/matthew/4-22.htm" TargetMode="External"/><Relationship Id="rId5" Type="http://schemas.openxmlformats.org/officeDocument/2006/relationships/hyperlink" Target="http://biblehub.com/matthew/4-21.htm" TargetMode="External"/><Relationship Id="rId4" Type="http://schemas.openxmlformats.org/officeDocument/2006/relationships/hyperlink" Target="http://biblehub.com/matthew/4-20.ht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rgbClr val="FF0000"/>
              </a:buClr>
              <a:buSzPct val="25000"/>
              <a:buFont typeface="Arial"/>
              <a:buNone/>
            </a:pPr>
            <a:r>
              <a:rPr lang="en-US" sz="1100" b="0" i="0" u="none" strike="noStrike" cap="none" baseline="0">
                <a:latin typeface="Arial"/>
                <a:ea typeface="Arial"/>
                <a:cs typeface="Arial"/>
                <a:sym typeface="Arial"/>
              </a:rPr>
              <a:t>Welcome to our class on Discipleship &amp; Mentoring</a:t>
            </a:r>
          </a:p>
          <a:p>
            <a:pPr marL="0" marR="0" lvl="0" indent="0" algn="l" rtl="0">
              <a:spcBef>
                <a:spcPts val="0"/>
              </a:spcBef>
              <a:buClr>
                <a:srgbClr val="FF0000"/>
              </a:buClr>
              <a:buFont typeface="Arial"/>
              <a:buNone/>
            </a:pPr>
            <a:endParaRPr sz="1100" b="0" i="0" u="none" strike="noStrike" cap="none" baseline="0">
              <a:latin typeface="Arial"/>
              <a:ea typeface="Arial"/>
              <a:cs typeface="Arial"/>
              <a:sym typeface="Arial"/>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64500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rtl="0">
              <a:spcBef>
                <a:spcPts val="0"/>
              </a:spcBef>
              <a:buNone/>
            </a:pPr>
            <a:r>
              <a:rPr lang="en-US" sz="1100">
                <a:solidFill>
                  <a:srgbClr val="0C0C0C"/>
                </a:solidFill>
              </a:rPr>
              <a:t>The word denial means to repudiate; to disdain; to disown; to forfeit; to totally disregard.</a:t>
            </a:r>
          </a:p>
          <a:p>
            <a:pPr lvl="0" rtl="0">
              <a:spcBef>
                <a:spcPts val="0"/>
              </a:spcBef>
              <a:buNone/>
            </a:pPr>
            <a:r>
              <a:rPr lang="en-US" sz="1100"/>
              <a:t>Lets read the passages</a:t>
            </a:r>
            <a:r>
              <a:rPr lang="en-US" sz="1100">
                <a:solidFill>
                  <a:srgbClr val="FF0000"/>
                </a:solidFill>
              </a:rPr>
              <a:t>.</a:t>
            </a:r>
          </a:p>
          <a:p>
            <a:pPr lvl="0" rtl="0">
              <a:spcBef>
                <a:spcPts val="2000"/>
              </a:spcBef>
              <a:buNone/>
            </a:pPr>
            <a:r>
              <a:rPr lang="en-US" sz="1100">
                <a:solidFill>
                  <a:srgbClr val="0C0C0C"/>
                </a:solidFill>
              </a:rPr>
              <a:t>We must deny ourselves in order to serve others, we must deny our ways and embrace God’s way. In every Christian heart there is a throne and a cross, and the Christian is on the throne till he puts himself on the cross, if he refuses the cross, he remains on the throne. Are you willing to give up your throne  and accept the cross? are you willing to let Jesus be on the throne of you heart? </a:t>
            </a:r>
            <a:r>
              <a:rPr lang="en-US" sz="1100">
                <a:solidFill>
                  <a:schemeClr val="dk1"/>
                </a:solidFill>
              </a:rPr>
              <a:t> To be d</a:t>
            </a:r>
            <a:r>
              <a:rPr lang="en-US" sz="1100" b="0" i="0" u="none" strike="noStrike" cap="none" baseline="0">
                <a:solidFill>
                  <a:schemeClr val="dk1"/>
                </a:solidFill>
                <a:latin typeface="Arial"/>
                <a:ea typeface="Arial"/>
                <a:cs typeface="Arial"/>
                <a:sym typeface="Arial"/>
              </a:rPr>
              <a:t>i</a:t>
            </a:r>
            <a:r>
              <a:rPr lang="en-US" sz="1200" b="0" i="0" u="none" strike="noStrike" cap="none" baseline="0">
                <a:solidFill>
                  <a:schemeClr val="dk1"/>
                </a:solidFill>
                <a:latin typeface="Arial"/>
                <a:ea typeface="Arial"/>
                <a:cs typeface="Arial"/>
                <a:sym typeface="Arial"/>
              </a:rPr>
              <a:t>sciples we must not be preoccupied with sel</a:t>
            </a:r>
            <a:r>
              <a:rPr lang="en-US" sz="1200">
                <a:solidFill>
                  <a:schemeClr val="dk1"/>
                </a:solidFill>
              </a:rPr>
              <a:t>f</a:t>
            </a:r>
            <a:r>
              <a:rPr lang="en-US" sz="1200" b="0" i="0" u="none" strike="noStrike" cap="none" baseline="0">
                <a:solidFill>
                  <a:schemeClr val="dk1"/>
                </a:solidFill>
                <a:latin typeface="Arial"/>
                <a:ea typeface="Arial"/>
                <a:cs typeface="Arial"/>
                <a:sym typeface="Arial"/>
              </a:rPr>
              <a:t>, but self deny of any throne</a:t>
            </a:r>
            <a:r>
              <a:rPr lang="en-US" sz="1200">
                <a:solidFill>
                  <a:schemeClr val="dk1"/>
                </a:solidFill>
              </a:rPr>
              <a:t> in the</a:t>
            </a:r>
            <a:r>
              <a:rPr lang="en-US" sz="1200" b="0" i="0" u="none" strike="noStrike" cap="none" baseline="0">
                <a:solidFill>
                  <a:schemeClr val="dk1"/>
                </a:solidFill>
                <a:latin typeface="Arial"/>
                <a:ea typeface="Arial"/>
                <a:cs typeface="Arial"/>
                <a:sym typeface="Arial"/>
              </a:rPr>
              <a:t> h</a:t>
            </a:r>
            <a:r>
              <a:rPr lang="en-US" sz="1200">
                <a:solidFill>
                  <a:schemeClr val="dk1"/>
                </a:solidFill>
              </a:rPr>
              <a:t>eart and let Jesus rule, </a:t>
            </a:r>
            <a:r>
              <a:rPr lang="en-US" sz="1200" b="0" i="0" u="none" strike="noStrike" cap="none" baseline="0">
                <a:solidFill>
                  <a:schemeClr val="dk1"/>
                </a:solidFill>
                <a:latin typeface="Arial"/>
                <a:ea typeface="Arial"/>
                <a:cs typeface="Arial"/>
                <a:sym typeface="Arial"/>
              </a:rPr>
              <a:t>otherwise we remain kings or queens on the throne of the heart preventing us from knowing all that God has for us.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a:solidFill>
                  <a:schemeClr val="dk1"/>
                </a:solidFill>
                <a:latin typeface="Arial"/>
                <a:ea typeface="Arial"/>
                <a:cs typeface="Arial"/>
                <a:sym typeface="Arial"/>
              </a:rPr>
              <a:t> </a:t>
            </a:r>
          </a:p>
          <a:p>
            <a:pPr marL="0" marR="0" lvl="0" indent="0" algn="l" rtl="0">
              <a:spcBef>
                <a:spcPts val="0"/>
              </a:spcBef>
              <a:buClr>
                <a:schemeClr val="dk1"/>
              </a:buClr>
              <a:buSzPct val="25000"/>
              <a:buFont typeface="Arial"/>
              <a:buNone/>
            </a:pPr>
            <a:r>
              <a:rPr lang="en-US" sz="1200" b="0" u="none" strike="noStrike" cap="none" baseline="0">
                <a:solidFill>
                  <a:schemeClr val="dk1"/>
                </a:solidFill>
                <a:latin typeface="Arial"/>
                <a:ea typeface="Arial"/>
                <a:cs typeface="Arial"/>
                <a:sym typeface="Arial"/>
              </a:rPr>
              <a:t>Bearing your cross means dying to oneself,</a:t>
            </a:r>
            <a:r>
              <a:rPr lang="en-US" sz="1200">
                <a:solidFill>
                  <a:schemeClr val="dk1"/>
                </a:solidFill>
              </a:rPr>
              <a:t> i</a:t>
            </a:r>
            <a:r>
              <a:rPr lang="en-US" sz="1200" b="0" i="0" u="none" strike="noStrike" cap="none" baseline="0">
                <a:solidFill>
                  <a:schemeClr val="dk1"/>
                </a:solidFill>
                <a:latin typeface="Arial"/>
                <a:ea typeface="Arial"/>
                <a:cs typeface="Arial"/>
                <a:sym typeface="Arial"/>
              </a:rPr>
              <a:t>n Jesus time a person who was bearing a cross was walking to his death</a:t>
            </a:r>
            <a:r>
              <a:rPr lang="en-US" sz="1200">
                <a:solidFill>
                  <a:schemeClr val="dk1"/>
                </a:solidFill>
              </a:rPr>
              <a:t>;</a:t>
            </a:r>
            <a:r>
              <a:rPr lang="en-US" sz="1200" b="0" i="0" u="none" strike="noStrike" cap="none" baseline="0">
                <a:solidFill>
                  <a:schemeClr val="dk1"/>
                </a:solidFill>
                <a:latin typeface="Arial"/>
                <a:ea typeface="Arial"/>
                <a:cs typeface="Arial"/>
                <a:sym typeface="Arial"/>
              </a:rPr>
              <a:t> s</a:t>
            </a:r>
            <a:r>
              <a:rPr lang="en-US" sz="1200">
                <a:solidFill>
                  <a:schemeClr val="dk1"/>
                </a:solidFill>
              </a:rPr>
              <a:t>o</a:t>
            </a:r>
            <a:r>
              <a:rPr lang="en-US" sz="1200" b="0" i="0" u="none" strike="noStrike" cap="none" baseline="0">
                <a:solidFill>
                  <a:schemeClr val="dk1"/>
                </a:solidFill>
                <a:latin typeface="Arial"/>
                <a:ea typeface="Arial"/>
                <a:cs typeface="Arial"/>
                <a:sym typeface="Arial"/>
              </a:rPr>
              <a:t> cross bearing means dying to self laying aside your personal goals, desires and ambitions so that God can reveal His desires, ambitions and goals for your life. </a:t>
            </a:r>
          </a:p>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As </a:t>
            </a:r>
            <a:r>
              <a:rPr lang="en-US" sz="1200">
                <a:solidFill>
                  <a:schemeClr val="dk1"/>
                </a:solidFill>
              </a:rPr>
              <a:t>disciples we are called to bear the cross of mission to glorify God surely God will honor our faith.</a:t>
            </a:r>
          </a:p>
          <a:p>
            <a:pPr marL="0" marR="0" lvl="0" indent="0" algn="l" rtl="0">
              <a:spcBef>
                <a:spcPts val="0"/>
              </a:spcBef>
              <a:buClr>
                <a:schemeClr val="dk1"/>
              </a:buClr>
              <a:buSzPct val="25000"/>
              <a:buFont typeface="Arial"/>
              <a:buNone/>
            </a:pPr>
            <a:r>
              <a:rPr lang="en-US" sz="1200">
                <a:solidFill>
                  <a:schemeClr val="dk1"/>
                </a:solidFill>
              </a:rPr>
              <a:t>Let read the next passage:</a:t>
            </a:r>
          </a:p>
          <a:p>
            <a:pPr marL="0" marR="0" lvl="0" indent="0" algn="l" rtl="0">
              <a:spcBef>
                <a:spcPts val="0"/>
              </a:spcBef>
              <a:buClr>
                <a:schemeClr val="dk1"/>
              </a:buClr>
              <a:buFont typeface="Arial"/>
              <a:buNone/>
            </a:pPr>
            <a:endParaRPr sz="1200">
              <a:solidFill>
                <a:schemeClr val="dk1"/>
              </a:solidFill>
            </a:endParaRPr>
          </a:p>
          <a:p>
            <a:pPr marL="0" marR="0" lvl="0" indent="0" algn="l" rtl="0">
              <a:spcBef>
                <a:spcPts val="0"/>
              </a:spcBef>
              <a:buClr>
                <a:schemeClr val="dk1"/>
              </a:buClr>
              <a:buSzPct val="25000"/>
              <a:buFont typeface="Arial"/>
              <a:buNone/>
            </a:pPr>
            <a:r>
              <a:rPr lang="en-US" sz="1200"/>
              <a:t>A disciple must also be prepared to forsake all that he or she has...Now </a:t>
            </a:r>
            <a:r>
              <a:rPr lang="en-US" sz="1200" b="1" u="sng"/>
              <a:t>Sh. Joseph will lead us into next step.</a:t>
            </a:r>
          </a:p>
        </p:txBody>
      </p:sp>
      <p:sp>
        <p:nvSpPr>
          <p:cNvPr id="176" name="Shape 1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7436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rgbClr val="FF0000"/>
              </a:buClr>
              <a:buSzPct val="25000"/>
              <a:buFont typeface="Calibri"/>
              <a:buNone/>
            </a:pPr>
            <a:r>
              <a:rPr lang="en-US" sz="1200">
                <a:latin typeface="Times New Roman"/>
                <a:ea typeface="Times New Roman"/>
                <a:cs typeface="Times New Roman"/>
                <a:sym typeface="Times New Roman"/>
              </a:rPr>
              <a:t>Lets read the first verse.</a:t>
            </a:r>
          </a:p>
          <a:p>
            <a:pPr marL="0" marR="0" lvl="0" indent="0" algn="l" rtl="0">
              <a:spcBef>
                <a:spcPts val="0"/>
              </a:spcBef>
              <a:buClr>
                <a:srgbClr val="FF0000"/>
              </a:buClr>
              <a:buFont typeface="Calibri"/>
              <a:buNone/>
            </a:pPr>
            <a:endParaRPr sz="1200">
              <a:latin typeface="Times New Roman"/>
              <a:ea typeface="Times New Roman"/>
              <a:cs typeface="Times New Roman"/>
              <a:sym typeface="Times New Roman"/>
            </a:endParaRPr>
          </a:p>
          <a:p>
            <a:pPr marL="0" marR="0" lvl="0" indent="0" algn="l" rtl="0">
              <a:spcBef>
                <a:spcPts val="0"/>
              </a:spcBef>
              <a:buClr>
                <a:srgbClr val="FF0000"/>
              </a:buClr>
              <a:buSzPct val="25000"/>
              <a:buFont typeface="Calibri"/>
              <a:buNone/>
            </a:pPr>
            <a:r>
              <a:rPr lang="en-US" sz="1200">
                <a:latin typeface="Times New Roman"/>
                <a:ea typeface="Times New Roman"/>
                <a:cs typeface="Times New Roman"/>
                <a:sym typeface="Times New Roman"/>
              </a:rPr>
              <a:t>Before we come to Jesus ours hearts are filled with riches of the world, our old ways of life that often blinds us from the truth of God, but a</a:t>
            </a:r>
            <a:r>
              <a:rPr lang="en-US" sz="1200" i="0" u="none" strike="noStrike" cap="none" baseline="0">
                <a:latin typeface="Times New Roman"/>
                <a:ea typeface="Times New Roman"/>
                <a:cs typeface="Times New Roman"/>
                <a:sym typeface="Times New Roman"/>
              </a:rPr>
              <a:t>s we grow in our dedication to Christ we want to please him and</a:t>
            </a:r>
            <a:r>
              <a:rPr lang="en-US" sz="1200">
                <a:latin typeface="Times New Roman"/>
                <a:ea typeface="Times New Roman"/>
                <a:cs typeface="Times New Roman"/>
                <a:sym typeface="Times New Roman"/>
              </a:rPr>
              <a:t> </a:t>
            </a:r>
            <a:r>
              <a:rPr lang="en-US" sz="1200" i="0" u="none" strike="noStrike" cap="none" baseline="0">
                <a:latin typeface="Times New Roman"/>
                <a:ea typeface="Times New Roman"/>
                <a:cs typeface="Times New Roman"/>
                <a:sym typeface="Times New Roman"/>
              </a:rPr>
              <a:t>giving up old ways</a:t>
            </a:r>
            <a:r>
              <a:rPr lang="en-US" sz="1200">
                <a:latin typeface="Times New Roman"/>
                <a:ea typeface="Times New Roman"/>
                <a:cs typeface="Times New Roman"/>
                <a:sym typeface="Times New Roman"/>
              </a:rPr>
              <a:t> </a:t>
            </a:r>
            <a:r>
              <a:rPr lang="en-US" sz="1200" i="0" u="none" strike="noStrike" cap="none" baseline="0">
                <a:latin typeface="Times New Roman"/>
                <a:ea typeface="Times New Roman"/>
                <a:cs typeface="Times New Roman"/>
                <a:sym typeface="Times New Roman"/>
              </a:rPr>
              <a:t>is easier.</a:t>
            </a:r>
            <a:r>
              <a:rPr lang="en-US" sz="1200">
                <a:latin typeface="Times New Roman"/>
                <a:ea typeface="Times New Roman"/>
                <a:cs typeface="Times New Roman"/>
                <a:sym typeface="Times New Roman"/>
              </a:rPr>
              <a:t> </a:t>
            </a:r>
          </a:p>
          <a:p>
            <a:pPr marL="0" marR="0" lvl="0" indent="0" algn="l" rtl="0">
              <a:spcBef>
                <a:spcPts val="0"/>
              </a:spcBef>
              <a:buClr>
                <a:schemeClr val="dk1"/>
              </a:buClr>
              <a:buSzPct val="25000"/>
              <a:buFont typeface="Calibri"/>
              <a:buNone/>
            </a:pPr>
            <a:r>
              <a:rPr lang="en-US" sz="1200">
                <a:solidFill>
                  <a:schemeClr val="dk1"/>
                </a:solidFill>
                <a:latin typeface="Times New Roman"/>
                <a:ea typeface="Times New Roman"/>
                <a:cs typeface="Times New Roman"/>
                <a:sym typeface="Times New Roman"/>
              </a:rPr>
              <a:t>As di</a:t>
            </a:r>
            <a:r>
              <a:rPr lang="en-US" sz="1200" b="0" i="0" u="none" strike="noStrike" cap="none" baseline="0">
                <a:solidFill>
                  <a:schemeClr val="dk1"/>
                </a:solidFill>
                <a:latin typeface="Times New Roman"/>
                <a:ea typeface="Times New Roman"/>
                <a:cs typeface="Times New Roman"/>
                <a:sym typeface="Times New Roman"/>
              </a:rPr>
              <a:t>sciples </a:t>
            </a:r>
            <a:r>
              <a:rPr lang="en-US" sz="1200">
                <a:solidFill>
                  <a:schemeClr val="dk1"/>
                </a:solidFill>
                <a:latin typeface="Times New Roman"/>
                <a:ea typeface="Times New Roman"/>
                <a:cs typeface="Times New Roman"/>
                <a:sym typeface="Times New Roman"/>
              </a:rPr>
              <a:t>we are </a:t>
            </a:r>
            <a:r>
              <a:rPr lang="en-US" sz="1200" b="0" i="0" u="none" strike="noStrike" cap="none" baseline="0">
                <a:solidFill>
                  <a:schemeClr val="dk1"/>
                </a:solidFill>
                <a:latin typeface="Times New Roman"/>
                <a:ea typeface="Times New Roman"/>
                <a:cs typeface="Times New Roman"/>
                <a:sym typeface="Times New Roman"/>
              </a:rPr>
              <a:t>willing to forsake all for the sake of Christ, and we </a:t>
            </a:r>
            <a:r>
              <a:rPr lang="en-US" sz="1200">
                <a:solidFill>
                  <a:schemeClr val="dk1"/>
                </a:solidFill>
                <a:latin typeface="Times New Roman"/>
                <a:ea typeface="Times New Roman"/>
                <a:cs typeface="Times New Roman"/>
                <a:sym typeface="Times New Roman"/>
              </a:rPr>
              <a:t>r</a:t>
            </a:r>
            <a:r>
              <a:rPr lang="en-US" sz="1200" b="0" i="0" u="none" strike="noStrike" cap="none" baseline="0">
                <a:solidFill>
                  <a:schemeClr val="dk1"/>
                </a:solidFill>
                <a:latin typeface="Times New Roman"/>
                <a:ea typeface="Times New Roman"/>
                <a:cs typeface="Times New Roman"/>
                <a:sym typeface="Times New Roman"/>
              </a:rPr>
              <a:t>ecognize that everything we have belongs to Jesus, </a:t>
            </a:r>
            <a:r>
              <a:rPr lang="en-US" sz="1200">
                <a:solidFill>
                  <a:schemeClr val="dk1"/>
                </a:solidFill>
                <a:latin typeface="Times New Roman"/>
                <a:ea typeface="Times New Roman"/>
                <a:cs typeface="Times New Roman"/>
                <a:sym typeface="Times New Roman"/>
              </a:rPr>
              <a:t>in that way w</a:t>
            </a:r>
            <a:r>
              <a:rPr lang="en-US" sz="1200" b="0" i="0" u="none" strike="noStrike" cap="none" baseline="0">
                <a:solidFill>
                  <a:schemeClr val="dk1"/>
                </a:solidFill>
                <a:latin typeface="Times New Roman"/>
                <a:ea typeface="Times New Roman"/>
                <a:cs typeface="Times New Roman"/>
                <a:sym typeface="Times New Roman"/>
              </a:rPr>
              <a:t>hen we understand that everything we have belongs to Jesus  we can give up whatever we hold onto.</a:t>
            </a:r>
          </a:p>
          <a:p>
            <a:pPr marL="0" marR="0" lvl="0" indent="0" algn="l" rtl="0">
              <a:spcBef>
                <a:spcPts val="0"/>
              </a:spcBef>
              <a:buClr>
                <a:schemeClr val="dk1"/>
              </a:buClr>
              <a:buFont typeface="Calibri"/>
              <a:buNone/>
            </a:pPr>
            <a:endParaRPr sz="120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Calibri"/>
              <a:buNone/>
            </a:pPr>
            <a:r>
              <a:rPr lang="en-US" sz="1200">
                <a:latin typeface="Times New Roman"/>
                <a:ea typeface="Times New Roman"/>
                <a:cs typeface="Times New Roman"/>
                <a:sym typeface="Times New Roman"/>
              </a:rPr>
              <a:t>Look at the next verse. Lets read, </a:t>
            </a:r>
          </a:p>
          <a:p>
            <a:pPr marL="0" marR="0" lvl="0" indent="0" algn="l" rtl="0">
              <a:spcBef>
                <a:spcPts val="0"/>
              </a:spcBef>
              <a:buClr>
                <a:schemeClr val="dk1"/>
              </a:buClr>
              <a:buFont typeface="Arial"/>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Calibri"/>
              <a:buNone/>
            </a:pPr>
            <a:r>
              <a:rPr lang="en-US" sz="1200" u="sng">
                <a:solidFill>
                  <a:schemeClr val="dk1"/>
                </a:solidFill>
                <a:latin typeface="Times New Roman"/>
                <a:ea typeface="Times New Roman"/>
                <a:cs typeface="Times New Roman"/>
                <a:sym typeface="Times New Roman"/>
              </a:rPr>
              <a:t>Looking at the story of </a:t>
            </a:r>
            <a:r>
              <a:rPr lang="en-US" sz="1200" b="0" i="0" u="sng" strike="noStrike" cap="none" baseline="0">
                <a:solidFill>
                  <a:schemeClr val="dk1"/>
                </a:solidFill>
                <a:latin typeface="Times New Roman"/>
                <a:ea typeface="Times New Roman"/>
                <a:cs typeface="Times New Roman"/>
                <a:sym typeface="Times New Roman"/>
              </a:rPr>
              <a:t>Jesus'</a:t>
            </a:r>
            <a:r>
              <a:rPr lang="en-US" sz="1200" b="0" i="0" u="none" strike="noStrike" cap="none" baseline="0">
                <a:solidFill>
                  <a:schemeClr val="dk1"/>
                </a:solidFill>
                <a:latin typeface="Times New Roman"/>
                <a:ea typeface="Times New Roman"/>
                <a:cs typeface="Times New Roman"/>
                <a:sym typeface="Times New Roman"/>
              </a:rPr>
              <a:t> </a:t>
            </a:r>
            <a:r>
              <a:rPr lang="en-US" sz="1200" b="0" i="0" u="none" strike="noStrike" cap="none" baseline="0">
                <a:latin typeface="Times New Roman"/>
                <a:ea typeface="Times New Roman"/>
                <a:cs typeface="Times New Roman"/>
                <a:sym typeface="Times New Roman"/>
              </a:rPr>
              <a:t>in the passage Jesus </a:t>
            </a:r>
            <a:r>
              <a:rPr lang="en-US" sz="1200">
                <a:latin typeface="Times New Roman"/>
                <a:ea typeface="Times New Roman"/>
                <a:cs typeface="Times New Roman"/>
                <a:sym typeface="Times New Roman"/>
              </a:rPr>
              <a:t>referred</a:t>
            </a:r>
            <a:r>
              <a:rPr lang="en-US" sz="1200" b="0" i="0" u="none" strike="noStrike" cap="none" baseline="0">
                <a:latin typeface="Times New Roman"/>
                <a:ea typeface="Times New Roman"/>
                <a:cs typeface="Times New Roman"/>
                <a:sym typeface="Times New Roman"/>
              </a:rPr>
              <a:t> to</a:t>
            </a:r>
            <a:r>
              <a:rPr lang="en-US" sz="1200" b="0" i="0" u="none" strike="noStrike" cap="none" baseline="0">
                <a:solidFill>
                  <a:srgbClr val="FF0000"/>
                </a:solidFill>
                <a:latin typeface="Times New Roman"/>
                <a:ea typeface="Times New Roman"/>
                <a:cs typeface="Times New Roman"/>
                <a:sym typeface="Times New Roman"/>
              </a:rPr>
              <a:t> </a:t>
            </a:r>
            <a:r>
              <a:rPr lang="en-US" sz="1200" b="0" i="0" u="none" strike="noStrike" cap="none" baseline="0">
                <a:solidFill>
                  <a:schemeClr val="dk1"/>
                </a:solidFill>
                <a:latin typeface="Times New Roman"/>
                <a:ea typeface="Times New Roman"/>
                <a:cs typeface="Times New Roman"/>
                <a:sym typeface="Times New Roman"/>
              </a:rPr>
              <a:t>an encounter with </a:t>
            </a:r>
            <a:r>
              <a:rPr lang="en-US" sz="1200">
                <a:solidFill>
                  <a:schemeClr val="dk1"/>
                </a:solidFill>
                <a:latin typeface="Times New Roman"/>
                <a:ea typeface="Times New Roman"/>
                <a:cs typeface="Times New Roman"/>
                <a:sym typeface="Times New Roman"/>
              </a:rPr>
              <a:t>a</a:t>
            </a:r>
            <a:r>
              <a:rPr lang="en-US" sz="1200" b="0" i="0" u="none" strike="noStrike" cap="none" baseline="0">
                <a:solidFill>
                  <a:schemeClr val="dk1"/>
                </a:solidFill>
                <a:latin typeface="Times New Roman"/>
                <a:ea typeface="Times New Roman"/>
                <a:cs typeface="Times New Roman"/>
                <a:sym typeface="Times New Roman"/>
              </a:rPr>
              <a:t> rich ruler who asked Jesus, "What must I do to inherit eternal life?" (Mark 10:17).</a:t>
            </a: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Times New Roman"/>
                <a:ea typeface="Times New Roman"/>
                <a:cs typeface="Times New Roman"/>
                <a:sym typeface="Times New Roman"/>
              </a:rPr>
              <a:t>Jesus answered, 'You know the commandments, but he said I have obeyed all these commandments since I was a child.'“</a:t>
            </a: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Times New Roman"/>
                <a:ea typeface="Times New Roman"/>
                <a:cs typeface="Times New Roman"/>
                <a:sym typeface="Times New Roman"/>
              </a:rPr>
              <a:t>Jesus said “ you lack only one thing, Go and sell all you have and give money to the poor, and you will have treasure in heaven. Then come, follow me.' At this, the man's face fell, and he went sadly away because he had many possessions" (Mark 10:19-22 ).</a:t>
            </a:r>
          </a:p>
          <a:p>
            <a:pPr marL="0" marR="0" lvl="0" indent="0" algn="l" rtl="0">
              <a:spcBef>
                <a:spcPts val="0"/>
              </a:spcBef>
              <a:buClr>
                <a:schemeClr val="dk1"/>
              </a:buClr>
              <a:buFont typeface="Arial"/>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Times New Roman"/>
                <a:ea typeface="Times New Roman"/>
                <a:cs typeface="Times New Roman"/>
                <a:sym typeface="Times New Roman"/>
              </a:rPr>
              <a:t>Jesus was not implying that to follow Him, we need to take a vow of poverty. He asked this man to "sell all he had" because He could see that possessions were the gods of this man's life.</a:t>
            </a: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Times New Roman"/>
                <a:ea typeface="Times New Roman"/>
                <a:cs typeface="Times New Roman"/>
                <a:sym typeface="Times New Roman"/>
              </a:rPr>
              <a:t> If something else had been on the "throne of his life," Jesus would have asked him for that.</a:t>
            </a: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Times New Roman"/>
                <a:ea typeface="Times New Roman"/>
                <a:cs typeface="Times New Roman"/>
                <a:sym typeface="Times New Roman"/>
              </a:rPr>
              <a:t>Are we willing to give up our possessions that take the throne of our hearts and let Jesus take over? If we do then we are really His disciples.</a:t>
            </a: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1886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Font typeface="Arial"/>
              <a:buNone/>
            </a:pPr>
            <a:endParaRPr sz="1200">
              <a:solidFill>
                <a:srgbClr val="FF0000"/>
              </a:solidFill>
            </a:endParaRPr>
          </a:p>
          <a:p>
            <a:pPr marL="0" marR="0" lvl="0" indent="0" algn="l" rtl="0">
              <a:lnSpc>
                <a:spcPct val="80000"/>
              </a:lnSpc>
              <a:spcBef>
                <a:spcPts val="0"/>
              </a:spcBef>
              <a:buClr>
                <a:schemeClr val="dk1"/>
              </a:buClr>
              <a:buFont typeface="Arial"/>
              <a:buNone/>
            </a:pPr>
            <a:endParaRPr sz="1200">
              <a:solidFill>
                <a:schemeClr val="dk1"/>
              </a:solidFill>
              <a:latin typeface="Times New Roman"/>
              <a:ea typeface="Times New Roman"/>
              <a:cs typeface="Times New Roman"/>
              <a:sym typeface="Times New Roman"/>
            </a:endParaRPr>
          </a:p>
          <a:p>
            <a:pPr marL="0" marR="0" lvl="0" indent="0" algn="l" rtl="0">
              <a:lnSpc>
                <a:spcPct val="80000"/>
              </a:lnSpc>
              <a:spcBef>
                <a:spcPts val="0"/>
              </a:spcBef>
              <a:buClr>
                <a:schemeClr val="dk1"/>
              </a:buClr>
              <a:buSzPct val="25000"/>
              <a:buFont typeface="Arial"/>
              <a:buNone/>
            </a:pPr>
            <a:r>
              <a:rPr lang="en-US" sz="1200">
                <a:solidFill>
                  <a:schemeClr val="dk1"/>
                </a:solidFill>
                <a:latin typeface="Times New Roman"/>
                <a:ea typeface="Times New Roman"/>
                <a:cs typeface="Times New Roman"/>
                <a:sym typeface="Times New Roman"/>
              </a:rPr>
              <a:t>Let’s read the next passage:</a:t>
            </a:r>
          </a:p>
          <a:p>
            <a:pPr lvl="0" rtl="0">
              <a:lnSpc>
                <a:spcPct val="80000"/>
              </a:lnSpc>
              <a:spcBef>
                <a:spcPts val="0"/>
              </a:spcBef>
              <a:buClr>
                <a:schemeClr val="dk1"/>
              </a:buClr>
              <a:buFont typeface="Arial"/>
              <a:buNone/>
            </a:pPr>
            <a:endParaRPr sz="1200">
              <a:solidFill>
                <a:srgbClr val="0C0C0C"/>
              </a:solidFill>
              <a:latin typeface="Times New Roman"/>
              <a:ea typeface="Times New Roman"/>
              <a:cs typeface="Times New Roman"/>
              <a:sym typeface="Times New Roman"/>
            </a:endParaRPr>
          </a:p>
          <a:p>
            <a:pPr lvl="0" rtl="0">
              <a:lnSpc>
                <a:spcPct val="80000"/>
              </a:lnSpc>
              <a:spcBef>
                <a:spcPts val="0"/>
              </a:spcBef>
              <a:buClr>
                <a:srgbClr val="0C0C0C"/>
              </a:buClr>
              <a:buSzPct val="25000"/>
              <a:buFont typeface="Arial"/>
              <a:buNone/>
            </a:pPr>
            <a:r>
              <a:rPr lang="en-US" sz="1200">
                <a:solidFill>
                  <a:srgbClr val="0C0C0C"/>
                </a:solidFill>
                <a:latin typeface="Times New Roman"/>
                <a:ea typeface="Times New Roman"/>
                <a:cs typeface="Times New Roman"/>
                <a:sym typeface="Times New Roman"/>
              </a:rPr>
              <a:t> As disciples we are not only called to learn the teachings of Jesus Christ, we are also called to live them and share them with others.  A disciple who bases his or her life on the teachings of Christ  is “like a person building a house, who dug a deep hole to lay the foundation on rock” (</a:t>
            </a:r>
            <a:r>
              <a:rPr lang="en-US" sz="1200" u="sng">
                <a:solidFill>
                  <a:schemeClr val="hlink"/>
                </a:solidFill>
                <a:latin typeface="Times New Roman"/>
                <a:ea typeface="Times New Roman"/>
                <a:cs typeface="Times New Roman"/>
                <a:sym typeface="Times New Roman"/>
                <a:hlinkClick r:id="rId3"/>
              </a:rPr>
              <a:t>Luke 6:48</a:t>
            </a:r>
            <a:r>
              <a:rPr lang="en-US" sz="1200">
                <a:solidFill>
                  <a:srgbClr val="0C0C0C"/>
                </a:solidFill>
                <a:latin typeface="Times New Roman"/>
                <a:ea typeface="Times New Roman"/>
                <a:cs typeface="Times New Roman"/>
                <a:sym typeface="Times New Roman"/>
              </a:rPr>
              <a:t>). Our foundation is Christ himself</a:t>
            </a:r>
          </a:p>
          <a:p>
            <a:pPr lvl="0" rtl="0">
              <a:lnSpc>
                <a:spcPct val="80000"/>
              </a:lnSpc>
              <a:spcBef>
                <a:spcPts val="0"/>
              </a:spcBef>
              <a:buClr>
                <a:srgbClr val="0C0C0C"/>
              </a:buClr>
              <a:buFont typeface="Arial"/>
              <a:buNone/>
            </a:pPr>
            <a:endParaRPr sz="1200">
              <a:solidFill>
                <a:srgbClr val="0C0C0C"/>
              </a:solidFill>
              <a:latin typeface="Times New Roman"/>
              <a:ea typeface="Times New Roman"/>
              <a:cs typeface="Times New Roman"/>
              <a:sym typeface="Times New Roman"/>
            </a:endParaRPr>
          </a:p>
          <a:p>
            <a:pPr lvl="0" rtl="0">
              <a:lnSpc>
                <a:spcPct val="80000"/>
              </a:lnSpc>
              <a:spcBef>
                <a:spcPts val="0"/>
              </a:spcBef>
              <a:buClr>
                <a:srgbClr val="0C0C0C"/>
              </a:buClr>
              <a:buSzPct val="25000"/>
              <a:buFont typeface="Arial"/>
              <a:buNone/>
            </a:pPr>
            <a:r>
              <a:rPr lang="en-US" sz="1200">
                <a:solidFill>
                  <a:srgbClr val="0C0C0C"/>
                </a:solidFill>
                <a:latin typeface="Times New Roman"/>
                <a:ea typeface="Times New Roman"/>
                <a:cs typeface="Times New Roman"/>
                <a:sym typeface="Times New Roman"/>
              </a:rPr>
              <a:t>Let’s read again,</a:t>
            </a:r>
          </a:p>
          <a:p>
            <a:pPr lvl="0" rtl="0">
              <a:lnSpc>
                <a:spcPct val="80000"/>
              </a:lnSpc>
              <a:spcBef>
                <a:spcPts val="0"/>
              </a:spcBef>
              <a:buClr>
                <a:schemeClr val="dk1"/>
              </a:buClr>
              <a:buFont typeface="Arial"/>
              <a:buNone/>
            </a:pPr>
            <a:endParaRPr sz="1200">
              <a:solidFill>
                <a:schemeClr val="dk1"/>
              </a:solidFill>
              <a:latin typeface="Times New Roman"/>
              <a:ea typeface="Times New Roman"/>
              <a:cs typeface="Times New Roman"/>
              <a:sym typeface="Times New Roman"/>
            </a:endParaRPr>
          </a:p>
          <a:p>
            <a:pPr lvl="0" rtl="0">
              <a:lnSpc>
                <a:spcPct val="80000"/>
              </a:lnSpc>
              <a:spcBef>
                <a:spcPts val="0"/>
              </a:spcBef>
              <a:buClr>
                <a:schemeClr val="dk1"/>
              </a:buClr>
              <a:buSzPct val="25000"/>
              <a:buFont typeface="Arial"/>
              <a:buNone/>
            </a:pPr>
            <a:r>
              <a:rPr lang="en-US" sz="1200">
                <a:solidFill>
                  <a:schemeClr val="dk1"/>
                </a:solidFill>
                <a:latin typeface="Times New Roman"/>
                <a:ea typeface="Times New Roman"/>
                <a:cs typeface="Times New Roman"/>
                <a:sym typeface="Times New Roman"/>
              </a:rPr>
              <a:t>As we read God’s Word, we learn about Jesus and how He lived. We begin to understand what it means to be like Jesus. We learn how to examine our thoughts, actions, and words—always comparing them with Scripture. We learn to put Him first in all things, we accept his command to first be disciples ourselves and teach others to do the same.</a:t>
            </a:r>
          </a:p>
          <a:p>
            <a:pPr lvl="0" rtl="0">
              <a:lnSpc>
                <a:spcPct val="80000"/>
              </a:lnSpc>
              <a:spcBef>
                <a:spcPts val="0"/>
              </a:spcBef>
              <a:buClr>
                <a:schemeClr val="dk1"/>
              </a:buClr>
              <a:buSzPct val="25000"/>
              <a:buFont typeface="Arial"/>
              <a:buNone/>
            </a:pPr>
            <a:r>
              <a:rPr lang="en-US" sz="1200">
                <a:solidFill>
                  <a:schemeClr val="dk1"/>
                </a:solidFill>
                <a:latin typeface="Times New Roman"/>
                <a:ea typeface="Times New Roman"/>
                <a:cs typeface="Times New Roman"/>
                <a:sym typeface="Times New Roman"/>
              </a:rPr>
              <a:t>We long to share our faith with others and tell unbelievers about the changes Jesus has made in our lives (</a:t>
            </a:r>
            <a:r>
              <a:rPr lang="en-US" sz="1200" u="sng">
                <a:solidFill>
                  <a:schemeClr val="hlink"/>
                </a:solidFill>
                <a:latin typeface="Times New Roman"/>
                <a:ea typeface="Times New Roman"/>
                <a:cs typeface="Times New Roman"/>
                <a:sym typeface="Times New Roman"/>
                <a:hlinkClick r:id="rId4"/>
              </a:rPr>
              <a:t>1 Peter 3:15</a:t>
            </a:r>
            <a:r>
              <a:rPr lang="en-US" sz="1200">
                <a:solidFill>
                  <a:schemeClr val="dk1"/>
                </a:solidFill>
                <a:latin typeface="Times New Roman"/>
                <a:ea typeface="Times New Roman"/>
                <a:cs typeface="Times New Roman"/>
                <a:sym typeface="Times New Roman"/>
              </a:rPr>
              <a:t>).</a:t>
            </a:r>
          </a:p>
          <a:p>
            <a:pPr lvl="0" rtl="0">
              <a:lnSpc>
                <a:spcPct val="80000"/>
              </a:lnSpc>
              <a:spcBef>
                <a:spcPts val="0"/>
              </a:spcBef>
              <a:buClr>
                <a:schemeClr val="dk1"/>
              </a:buClr>
              <a:buFont typeface="Arial"/>
              <a:buNone/>
            </a:pPr>
            <a:endParaRPr sz="1200">
              <a:solidFill>
                <a:schemeClr val="dk1"/>
              </a:solidFill>
              <a:latin typeface="Times New Roman"/>
              <a:ea typeface="Times New Roman"/>
              <a:cs typeface="Times New Roman"/>
              <a:sym typeface="Times New Roman"/>
            </a:endParaRPr>
          </a:p>
          <a:p>
            <a:pPr lvl="0" rtl="0">
              <a:lnSpc>
                <a:spcPct val="80000"/>
              </a:lnSpc>
              <a:spcBef>
                <a:spcPts val="0"/>
              </a:spcBef>
              <a:buClr>
                <a:schemeClr val="dk1"/>
              </a:buClr>
              <a:buSzPct val="25000"/>
              <a:buFont typeface="Arial"/>
              <a:buNone/>
            </a:pPr>
            <a:r>
              <a:rPr lang="en-US" sz="1200">
                <a:solidFill>
                  <a:schemeClr val="dk1"/>
                </a:solidFill>
                <a:latin typeface="Times New Roman"/>
                <a:ea typeface="Times New Roman"/>
                <a:cs typeface="Times New Roman"/>
                <a:sym typeface="Times New Roman"/>
              </a:rPr>
              <a:t>Let’s read </a:t>
            </a:r>
          </a:p>
          <a:p>
            <a:pPr lvl="0" rtl="0">
              <a:lnSpc>
                <a:spcPct val="80000"/>
              </a:lnSpc>
              <a:spcBef>
                <a:spcPts val="0"/>
              </a:spcBef>
              <a:buClr>
                <a:schemeClr val="dk1"/>
              </a:buClr>
              <a:buFont typeface="Arial"/>
              <a:buNone/>
            </a:pPr>
            <a:endParaRPr sz="1200">
              <a:solidFill>
                <a:schemeClr val="dk1"/>
              </a:solidFill>
              <a:latin typeface="Times New Roman"/>
              <a:ea typeface="Times New Roman"/>
              <a:cs typeface="Times New Roman"/>
              <a:sym typeface="Times New Roman"/>
            </a:endParaRPr>
          </a:p>
          <a:p>
            <a:pPr lvl="0" rtl="0">
              <a:lnSpc>
                <a:spcPct val="80000"/>
              </a:lnSpc>
              <a:spcBef>
                <a:spcPts val="0"/>
              </a:spcBef>
              <a:buClr>
                <a:schemeClr val="dk1"/>
              </a:buClr>
              <a:buSzPct val="25000"/>
              <a:buFont typeface="Arial"/>
              <a:buNone/>
            </a:pPr>
            <a:r>
              <a:rPr lang="en-US" sz="1200" baseline="30000">
                <a:solidFill>
                  <a:schemeClr val="dk1"/>
                </a:solidFill>
                <a:latin typeface="Times New Roman"/>
                <a:ea typeface="Times New Roman"/>
                <a:cs typeface="Times New Roman"/>
                <a:sym typeface="Times New Roman"/>
              </a:rPr>
              <a:t>3 </a:t>
            </a:r>
            <a:r>
              <a:rPr lang="en-US" sz="1200">
                <a:solidFill>
                  <a:schemeClr val="dk1"/>
                </a:solidFill>
                <a:latin typeface="Times New Roman"/>
                <a:ea typeface="Times New Roman"/>
                <a:cs typeface="Times New Roman"/>
                <a:sym typeface="Times New Roman"/>
              </a:rPr>
              <a:t>We proclaim to you what we have seen and heard, so that you also may have fellowship with us. And our fellowship is with the Father and with his Son, Jesus Christ. </a:t>
            </a:r>
            <a:r>
              <a:rPr lang="en-US" sz="1200">
                <a:solidFill>
                  <a:srgbClr val="0000FF"/>
                </a:solidFill>
                <a:latin typeface="Times New Roman"/>
                <a:ea typeface="Times New Roman"/>
                <a:cs typeface="Times New Roman"/>
                <a:sym typeface="Times New Roman"/>
              </a:rPr>
              <a:t>(</a:t>
            </a:r>
            <a:r>
              <a:rPr lang="en-US" sz="1200" u="sng">
                <a:solidFill>
                  <a:srgbClr val="0000FF"/>
                </a:solidFill>
                <a:latin typeface="Times New Roman"/>
                <a:ea typeface="Times New Roman"/>
                <a:cs typeface="Times New Roman"/>
                <a:sym typeface="Times New Roman"/>
              </a:rPr>
              <a:t>1John 1:3</a:t>
            </a:r>
            <a:r>
              <a:rPr lang="en-US" sz="1200">
                <a:solidFill>
                  <a:srgbClr val="0000FF"/>
                </a:solidFill>
                <a:latin typeface="Times New Roman"/>
                <a:ea typeface="Times New Roman"/>
                <a:cs typeface="Times New Roman"/>
                <a:sym typeface="Times New Roman"/>
              </a:rPr>
              <a:t>)</a:t>
            </a:r>
          </a:p>
          <a:p>
            <a:pPr lvl="0" rtl="0">
              <a:lnSpc>
                <a:spcPct val="80000"/>
              </a:lnSpc>
              <a:spcBef>
                <a:spcPts val="0"/>
              </a:spcBef>
              <a:buClr>
                <a:schemeClr val="dk1"/>
              </a:buClr>
              <a:buSzPct val="25000"/>
              <a:buFont typeface="Arial"/>
              <a:buNone/>
            </a:pPr>
            <a:r>
              <a:rPr lang="en-US" sz="1200">
                <a:latin typeface="Times New Roman"/>
                <a:ea typeface="Times New Roman"/>
                <a:cs typeface="Times New Roman"/>
                <a:sym typeface="Times New Roman"/>
              </a:rPr>
              <a:t>As disciples we proclaim to others the beauty of fellowship, fellowship with God the the Father and with is Son Jesus Christ, and fellowship with one another; this we are called to do as disciples of Jesus.</a:t>
            </a:r>
          </a:p>
        </p:txBody>
      </p:sp>
      <p:sp>
        <p:nvSpPr>
          <p:cNvPr id="190" name="Shape 1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0215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Times New Roman"/>
                <a:ea typeface="Times New Roman"/>
                <a:cs typeface="Times New Roman"/>
                <a:sym typeface="Times New Roman"/>
              </a:rPr>
              <a:t>What Is the Cost of Discipleship?</a:t>
            </a:r>
          </a:p>
          <a:p>
            <a:pPr marL="0" marR="0" lvl="0" indent="0" algn="l" rtl="0">
              <a:spcBef>
                <a:spcPts val="0"/>
              </a:spcBef>
              <a:buClr>
                <a:schemeClr val="dk1"/>
              </a:buClr>
              <a:buFont typeface="Arial"/>
              <a:buNone/>
            </a:pPr>
            <a:endParaRPr sz="120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US" sz="1200">
                <a:latin typeface="Times New Roman"/>
                <a:ea typeface="Times New Roman"/>
                <a:cs typeface="Times New Roman"/>
                <a:sym typeface="Times New Roman"/>
              </a:rPr>
              <a:t>Lets read the first passage: </a:t>
            </a:r>
          </a:p>
          <a:p>
            <a:pPr marL="0" marR="0" lvl="0" indent="0" algn="l" rtl="0">
              <a:spcBef>
                <a:spcPts val="0"/>
              </a:spcBef>
              <a:buClr>
                <a:schemeClr val="dk1"/>
              </a:buClr>
              <a:buSzPct val="25000"/>
              <a:buFont typeface="Arial"/>
              <a:buNone/>
            </a:pPr>
            <a:r>
              <a:rPr lang="en-US" sz="1200" b="0" i="0" u="none" strike="noStrike" cap="none" baseline="0">
                <a:latin typeface="Times New Roman"/>
                <a:ea typeface="Times New Roman"/>
                <a:cs typeface="Times New Roman"/>
                <a:sym typeface="Times New Roman"/>
              </a:rPr>
              <a:t>I</a:t>
            </a:r>
            <a:r>
              <a:rPr lang="en-US" sz="1200" b="0" i="0" u="none" strike="noStrike" cap="none" baseline="0">
                <a:solidFill>
                  <a:schemeClr val="dk1"/>
                </a:solidFill>
                <a:latin typeface="Times New Roman"/>
                <a:ea typeface="Times New Roman"/>
                <a:cs typeface="Times New Roman"/>
                <a:sym typeface="Times New Roman"/>
              </a:rPr>
              <a:t>t is true that </a:t>
            </a:r>
            <a:r>
              <a:rPr lang="en-US" sz="1200">
                <a:solidFill>
                  <a:schemeClr val="dk1"/>
                </a:solidFill>
                <a:latin typeface="Times New Roman"/>
                <a:ea typeface="Times New Roman"/>
                <a:cs typeface="Times New Roman"/>
                <a:sym typeface="Times New Roman"/>
              </a:rPr>
              <a:t>we give up something </a:t>
            </a:r>
            <a:r>
              <a:rPr lang="en-US" sz="1200" b="0" i="0" u="none" strike="noStrike" cap="none" baseline="0">
                <a:solidFill>
                  <a:schemeClr val="dk1"/>
                </a:solidFill>
                <a:latin typeface="Times New Roman"/>
                <a:ea typeface="Times New Roman"/>
                <a:cs typeface="Times New Roman"/>
                <a:sym typeface="Times New Roman"/>
              </a:rPr>
              <a:t>to follow Jesus, but it costs even more not to. What good will it be for someone to gain the whole world, yet forfeit their soul? Or what can anyone give in exchange for their soul?</a:t>
            </a:r>
            <a:r>
              <a:rPr lang="en-US" sz="1200">
                <a:solidFill>
                  <a:schemeClr val="dk1"/>
                </a:solidFill>
                <a:latin typeface="Times New Roman"/>
                <a:ea typeface="Times New Roman"/>
                <a:cs typeface="Times New Roman"/>
                <a:sym typeface="Times New Roman"/>
              </a:rPr>
              <a:t> </a:t>
            </a:r>
            <a:r>
              <a:rPr lang="en-US" sz="1200" b="0" i="0" u="none" strike="noStrike" cap="none" baseline="0">
                <a:solidFill>
                  <a:schemeClr val="dk1"/>
                </a:solidFill>
                <a:latin typeface="Times New Roman"/>
                <a:ea typeface="Times New Roman"/>
                <a:cs typeface="Times New Roman"/>
                <a:sym typeface="Times New Roman"/>
              </a:rPr>
              <a:t>Not </a:t>
            </a:r>
            <a:r>
              <a:rPr lang="en-US" sz="1200">
                <a:solidFill>
                  <a:schemeClr val="dk1"/>
                </a:solidFill>
                <a:latin typeface="Times New Roman"/>
                <a:ea typeface="Times New Roman"/>
                <a:cs typeface="Times New Roman"/>
                <a:sym typeface="Times New Roman"/>
              </a:rPr>
              <a:t>accepting</a:t>
            </a:r>
            <a:r>
              <a:rPr lang="en-US" sz="1200" b="0" i="0" u="none" strike="noStrike" cap="none" baseline="0">
                <a:solidFill>
                  <a:schemeClr val="dk1"/>
                </a:solidFill>
                <a:latin typeface="Times New Roman"/>
                <a:ea typeface="Times New Roman"/>
                <a:cs typeface="Times New Roman"/>
                <a:sym typeface="Times New Roman"/>
              </a:rPr>
              <a:t> Jesus costs </a:t>
            </a:r>
            <a:r>
              <a:rPr lang="en-US" sz="1200">
                <a:solidFill>
                  <a:schemeClr val="dk1"/>
                </a:solidFill>
                <a:latin typeface="Times New Roman"/>
                <a:ea typeface="Times New Roman"/>
                <a:cs typeface="Times New Roman"/>
                <a:sym typeface="Times New Roman"/>
              </a:rPr>
              <a:t>e</a:t>
            </a:r>
            <a:r>
              <a:rPr lang="en-US" sz="1200" b="0" i="0" u="none" strike="noStrike" cap="none" baseline="0">
                <a:solidFill>
                  <a:schemeClr val="dk1"/>
                </a:solidFill>
                <a:latin typeface="Times New Roman"/>
                <a:ea typeface="Times New Roman"/>
                <a:cs typeface="Times New Roman"/>
                <a:sym typeface="Times New Roman"/>
              </a:rPr>
              <a:t>ternal life.</a:t>
            </a:r>
          </a:p>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Times New Roman"/>
                <a:ea typeface="Times New Roman"/>
                <a:cs typeface="Times New Roman"/>
                <a:sym typeface="Times New Roman"/>
              </a:rPr>
              <a:t>Paul says: “I have been crucified with Christ and I no longer live, but Christ lives in me. The life I live in the body, I live by faith in the Son of God, who loved me and gave himself for me” (</a:t>
            </a:r>
            <a:r>
              <a:rPr lang="en-US" sz="1200" b="0" i="0" u="sng" strike="noStrike" cap="none" baseline="0">
                <a:solidFill>
                  <a:schemeClr val="hlink"/>
                </a:solidFill>
                <a:latin typeface="Times New Roman"/>
                <a:ea typeface="Times New Roman"/>
                <a:cs typeface="Times New Roman"/>
                <a:sym typeface="Times New Roman"/>
                <a:hlinkClick r:id="rId3"/>
              </a:rPr>
              <a:t>Galatians 2:20</a:t>
            </a:r>
            <a:r>
              <a:rPr lang="en-US" sz="1200" b="0" i="0" u="none" strike="noStrike" cap="none" baseline="0">
                <a:solidFill>
                  <a:schemeClr val="dk1"/>
                </a:solidFill>
                <a:latin typeface="Times New Roman"/>
                <a:ea typeface="Times New Roman"/>
                <a:cs typeface="Times New Roman"/>
                <a:sym typeface="Times New Roman"/>
              </a:rPr>
              <a:t>). </a:t>
            </a:r>
          </a:p>
          <a:p>
            <a:pPr marL="0" marR="0" lvl="0" indent="0" algn="l" rtl="0">
              <a:spcBef>
                <a:spcPts val="0"/>
              </a:spcBef>
              <a:buClr>
                <a:schemeClr val="dk1"/>
              </a:buClr>
              <a:buFont typeface="Arial"/>
              <a:buNone/>
            </a:pPr>
            <a:endParaRPr sz="1200">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US" sz="1200">
                <a:latin typeface="Times New Roman"/>
                <a:ea typeface="Times New Roman"/>
                <a:cs typeface="Times New Roman"/>
                <a:sym typeface="Times New Roman"/>
              </a:rPr>
              <a:t>Let’s read the next verse on the cost of being a disciple:</a:t>
            </a:r>
          </a:p>
          <a:p>
            <a:pPr marL="0" marR="0" lvl="0" indent="0" algn="l" rtl="0">
              <a:spcBef>
                <a:spcPts val="0"/>
              </a:spcBef>
              <a:buClr>
                <a:schemeClr val="dk1"/>
              </a:buClr>
              <a:buFont typeface="Arial"/>
              <a:buNone/>
            </a:pPr>
            <a:endParaRPr sz="1200">
              <a:solidFill>
                <a:srgbClr val="FF0000"/>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Times New Roman"/>
                <a:ea typeface="Times New Roman"/>
                <a:cs typeface="Times New Roman"/>
                <a:sym typeface="Times New Roman"/>
              </a:rPr>
              <a:t>Like Paul we unde</a:t>
            </a:r>
            <a:r>
              <a:rPr lang="en-US" sz="1200">
                <a:solidFill>
                  <a:schemeClr val="dk1"/>
                </a:solidFill>
                <a:latin typeface="Times New Roman"/>
                <a:ea typeface="Times New Roman"/>
                <a:cs typeface="Times New Roman"/>
                <a:sym typeface="Times New Roman"/>
              </a:rPr>
              <a:t>rstand that as disciples we are a new creation we give up the old self and live a new life in Christ and for Christ, we no longer conform to the pattern of the world we live in, but each day we are being transformed by the renewing of our mind through bible studies and prayers, we learn something new each time we read our bibles, by God’s grace we overcome the old and become more like Christ Jesus.</a:t>
            </a:r>
            <a:r>
              <a:rPr lang="en-US" sz="1200" b="0" i="0" u="none" strike="noStrike" cap="none" baseline="0">
                <a:solidFill>
                  <a:schemeClr val="dk1"/>
                </a:solidFill>
                <a:latin typeface="Times New Roman"/>
                <a:ea typeface="Times New Roman"/>
                <a:cs typeface="Times New Roman"/>
                <a:sym typeface="Times New Roman"/>
              </a:rPr>
              <a:t> Therefore  we cannot cling to a single sin and pretend that we are following Him</a:t>
            </a:r>
            <a:r>
              <a:rPr lang="en-US" sz="1200">
                <a:solidFill>
                  <a:schemeClr val="dk1"/>
                </a:solidFill>
                <a:latin typeface="Times New Roman"/>
                <a:ea typeface="Times New Roman"/>
                <a:cs typeface="Times New Roman"/>
                <a:sym typeface="Times New Roman"/>
              </a:rPr>
              <a:t>, but i</a:t>
            </a:r>
            <a:r>
              <a:rPr lang="en-US" sz="1200" b="0" i="0" u="none" strike="noStrike" cap="none" baseline="0">
                <a:solidFill>
                  <a:schemeClr val="dk1"/>
                </a:solidFill>
                <a:latin typeface="Times New Roman"/>
                <a:ea typeface="Times New Roman"/>
                <a:cs typeface="Times New Roman"/>
                <a:sym typeface="Times New Roman"/>
              </a:rPr>
              <a:t>n the place of those sins, we can instead enjoy walking in fellowship and friendship with God, living a holy and happy life</a:t>
            </a:r>
            <a:r>
              <a:rPr lang="en-US" sz="1200">
                <a:solidFill>
                  <a:schemeClr val="dk1"/>
                </a:solidFill>
                <a:latin typeface="Times New Roman"/>
                <a:ea typeface="Times New Roman"/>
                <a:cs typeface="Times New Roman"/>
                <a:sym typeface="Times New Roman"/>
              </a:rPr>
              <a:t>; so indeed to</a:t>
            </a:r>
            <a:r>
              <a:rPr lang="en-US" sz="1200" b="0" i="0" u="none" strike="noStrike" cap="none" baseline="0">
                <a:solidFill>
                  <a:schemeClr val="dk1"/>
                </a:solidFill>
                <a:latin typeface="Times New Roman"/>
                <a:ea typeface="Times New Roman"/>
                <a:cs typeface="Times New Roman"/>
                <a:sym typeface="Times New Roman"/>
              </a:rPr>
              <a:t> follow Jesus in a sense we pay the price of this world's fellowship, in other words,  we must no longer allow secular and worldly philosophy to color our thinking and living. "Don't let the world around you squeeze you into its own mold" (Romans 12:2 )</a:t>
            </a:r>
          </a:p>
          <a:p>
            <a:pPr marL="0" marR="0" lvl="0" indent="0" algn="l" rtl="0">
              <a:spcBef>
                <a:spcPts val="0"/>
              </a:spcBef>
              <a:buClr>
                <a:schemeClr val="dk1"/>
              </a:buClr>
              <a:buSzPct val="25000"/>
              <a:buFont typeface="Arial"/>
              <a:buNone/>
            </a:pPr>
            <a:r>
              <a:rPr lang="en-US" sz="1200">
                <a:solidFill>
                  <a:schemeClr val="dk1"/>
                </a:solidFill>
                <a:latin typeface="Times New Roman"/>
                <a:ea typeface="Times New Roman"/>
                <a:cs typeface="Times New Roman"/>
                <a:sym typeface="Times New Roman"/>
              </a:rPr>
              <a:t>W</a:t>
            </a:r>
            <a:r>
              <a:rPr lang="en-US" sz="1200" b="0" i="0" u="none" strike="noStrike" cap="none" baseline="0">
                <a:solidFill>
                  <a:schemeClr val="dk1"/>
                </a:solidFill>
                <a:latin typeface="Times New Roman"/>
                <a:ea typeface="Times New Roman"/>
                <a:cs typeface="Times New Roman"/>
                <a:sym typeface="Times New Roman"/>
              </a:rPr>
              <a:t>e will pay the price of this world's friendship</a:t>
            </a:r>
            <a:r>
              <a:rPr lang="en-US" sz="1200">
                <a:solidFill>
                  <a:schemeClr val="dk1"/>
                </a:solidFill>
                <a:latin typeface="Times New Roman"/>
                <a:ea typeface="Times New Roman"/>
                <a:cs typeface="Times New Roman"/>
                <a:sym typeface="Times New Roman"/>
              </a:rPr>
              <a:t>, </a:t>
            </a:r>
            <a:r>
              <a:rPr lang="en-US" sz="1200" b="0" i="0" u="none" strike="noStrike" cap="none" baseline="0">
                <a:solidFill>
                  <a:schemeClr val="dk1"/>
                </a:solidFill>
                <a:latin typeface="Times New Roman"/>
                <a:ea typeface="Times New Roman"/>
                <a:cs typeface="Times New Roman"/>
                <a:sym typeface="Times New Roman"/>
              </a:rPr>
              <a:t>we will be laughed at for our convictions, mocked for our beliefs, and scorned for trying to live by what Jesus teache</a:t>
            </a:r>
            <a:r>
              <a:rPr lang="en-US" sz="1200">
                <a:solidFill>
                  <a:schemeClr val="dk1"/>
                </a:solidFill>
                <a:latin typeface="Times New Roman"/>
                <a:ea typeface="Times New Roman"/>
                <a:cs typeface="Times New Roman"/>
                <a:sym typeface="Times New Roman"/>
              </a:rPr>
              <a:t>s. </a:t>
            </a:r>
          </a:p>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Times New Roman"/>
                <a:ea typeface="Times New Roman"/>
                <a:cs typeface="Times New Roman"/>
                <a:sym typeface="Times New Roman"/>
              </a:rPr>
              <a:t>We all have ideas of what we want to do and who we want to be and</a:t>
            </a:r>
            <a:r>
              <a:rPr lang="en-US" sz="1200">
                <a:solidFill>
                  <a:schemeClr val="dk1"/>
                </a:solidFill>
                <a:latin typeface="Times New Roman"/>
                <a:ea typeface="Times New Roman"/>
                <a:cs typeface="Times New Roman"/>
                <a:sym typeface="Times New Roman"/>
              </a:rPr>
              <a:t> there is nothing wrong with that, s</a:t>
            </a:r>
            <a:r>
              <a:rPr lang="en-US" sz="1200" b="0" i="0" u="none" strike="noStrike" cap="none" baseline="0">
                <a:solidFill>
                  <a:schemeClr val="dk1"/>
                </a:solidFill>
                <a:latin typeface="Times New Roman"/>
                <a:ea typeface="Times New Roman"/>
                <a:cs typeface="Times New Roman"/>
                <a:sym typeface="Times New Roman"/>
              </a:rPr>
              <a:t>till</a:t>
            </a:r>
            <a:r>
              <a:rPr lang="en-US" sz="1200">
                <a:solidFill>
                  <a:schemeClr val="dk1"/>
                </a:solidFill>
                <a:latin typeface="Times New Roman"/>
                <a:ea typeface="Times New Roman"/>
                <a:cs typeface="Times New Roman"/>
                <a:sym typeface="Times New Roman"/>
              </a:rPr>
              <a:t> w</a:t>
            </a:r>
            <a:r>
              <a:rPr lang="en-US" sz="1200" b="0" i="0" u="none" strike="noStrike" cap="none" baseline="0">
                <a:solidFill>
                  <a:schemeClr val="dk1"/>
                </a:solidFill>
                <a:latin typeface="Times New Roman"/>
                <a:ea typeface="Times New Roman"/>
                <a:cs typeface="Times New Roman"/>
                <a:sym typeface="Times New Roman"/>
              </a:rPr>
              <a:t>e must be willing to give them up if asked to do so by Jesus</a:t>
            </a:r>
            <a:r>
              <a:rPr lang="en-US" sz="1200">
                <a:solidFill>
                  <a:schemeClr val="dk1"/>
                </a:solidFill>
                <a:latin typeface="Times New Roman"/>
                <a:ea typeface="Times New Roman"/>
                <a:cs typeface="Times New Roman"/>
                <a:sym typeface="Times New Roman"/>
              </a:rPr>
              <a:t>, a</a:t>
            </a:r>
            <a:r>
              <a:rPr lang="en-US" sz="1200" b="0" i="0" u="none" strike="noStrike" cap="none" baseline="0">
                <a:solidFill>
                  <a:schemeClr val="dk1"/>
                </a:solidFill>
                <a:latin typeface="Times New Roman"/>
                <a:ea typeface="Times New Roman"/>
                <a:cs typeface="Times New Roman"/>
                <a:sym typeface="Times New Roman"/>
              </a:rPr>
              <a:t>nd in the place of those flawed plans, </a:t>
            </a:r>
            <a:r>
              <a:rPr lang="en-US" sz="1200">
                <a:solidFill>
                  <a:schemeClr val="dk1"/>
                </a:solidFill>
                <a:latin typeface="Times New Roman"/>
                <a:ea typeface="Times New Roman"/>
                <a:cs typeface="Times New Roman"/>
                <a:sym typeface="Times New Roman"/>
              </a:rPr>
              <a:t>w</a:t>
            </a:r>
            <a:r>
              <a:rPr lang="en-US" sz="1200" b="0" i="0" u="none" strike="noStrike" cap="none" baseline="0">
                <a:solidFill>
                  <a:schemeClr val="dk1"/>
                </a:solidFill>
                <a:latin typeface="Times New Roman"/>
                <a:ea typeface="Times New Roman"/>
                <a:cs typeface="Times New Roman"/>
                <a:sym typeface="Times New Roman"/>
              </a:rPr>
              <a:t>e will have God's perfect plan for our lives.</a:t>
            </a:r>
          </a:p>
          <a:p>
            <a:pPr marL="0" marR="0" lvl="0" indent="0" algn="l" rtl="0">
              <a:spcBef>
                <a:spcPts val="0"/>
              </a:spcBef>
              <a:buClr>
                <a:schemeClr val="dk1"/>
              </a:buClr>
              <a:buFont typeface="Arial"/>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197" name="Shape 1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0572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200">
                <a:solidFill>
                  <a:schemeClr val="dk1"/>
                </a:solidFill>
                <a:latin typeface="Times New Roman"/>
                <a:ea typeface="Times New Roman"/>
                <a:cs typeface="Times New Roman"/>
                <a:sym typeface="Times New Roman"/>
              </a:rPr>
              <a:t>What do we gain when we let go of the self? How  are we Blessed as Disciples?</a:t>
            </a:r>
          </a:p>
          <a:p>
            <a:pPr marL="0" marR="0" lvl="0" indent="0" algn="l" rtl="0">
              <a:spcBef>
                <a:spcPts val="0"/>
              </a:spcBef>
              <a:buClr>
                <a:schemeClr val="dk1"/>
              </a:buClr>
              <a:buFont typeface="Arial"/>
              <a:buNone/>
            </a:pPr>
            <a:endParaRPr sz="120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US" sz="1200">
                <a:latin typeface="Times New Roman"/>
                <a:ea typeface="Times New Roman"/>
                <a:cs typeface="Times New Roman"/>
                <a:sym typeface="Times New Roman"/>
              </a:rPr>
              <a:t>Lets read the first verse</a:t>
            </a:r>
          </a:p>
          <a:p>
            <a:pPr marL="0" marR="0" lvl="0" indent="0" algn="l" rtl="0">
              <a:spcBef>
                <a:spcPts val="0"/>
              </a:spcBef>
              <a:buClr>
                <a:schemeClr val="dk1"/>
              </a:buClr>
              <a:buFont typeface="Arial"/>
              <a:buNone/>
            </a:pPr>
            <a:endParaRPr sz="1200" b="0" i="0" u="none" strike="noStrike" cap="none" baseline="0">
              <a:solidFill>
                <a:schemeClr val="dk1"/>
              </a:solidFill>
              <a:latin typeface="Times New Roman"/>
              <a:ea typeface="Times New Roman"/>
              <a:cs typeface="Times New Roman"/>
              <a:sym typeface="Times New Roman"/>
            </a:endParaRPr>
          </a:p>
          <a:p>
            <a:pPr lvl="0" rtl="0">
              <a:spcBef>
                <a:spcPts val="0"/>
              </a:spcBef>
              <a:buClr>
                <a:schemeClr val="dk1"/>
              </a:buClr>
              <a:buSzPct val="91666"/>
              <a:buFont typeface="Arial"/>
              <a:buNone/>
            </a:pPr>
            <a:r>
              <a:rPr lang="en-US" sz="1200">
                <a:solidFill>
                  <a:srgbClr val="0C0C0C"/>
                </a:solidFill>
                <a:latin typeface="Times New Roman"/>
                <a:ea typeface="Times New Roman"/>
                <a:cs typeface="Times New Roman"/>
                <a:sym typeface="Times New Roman"/>
              </a:rPr>
              <a:t>Clearly we can see that the cost is nothing compare to what we gain in the place of the things we give up, is infinitely better.</a:t>
            </a:r>
          </a:p>
          <a:p>
            <a:pPr lvl="0" rtl="0">
              <a:spcBef>
                <a:spcPts val="0"/>
              </a:spcBef>
              <a:buClr>
                <a:schemeClr val="dk1"/>
              </a:buClr>
              <a:buSzPct val="91666"/>
              <a:buFont typeface="Arial"/>
              <a:buNone/>
            </a:pPr>
            <a:r>
              <a:rPr lang="en-US" sz="1200">
                <a:solidFill>
                  <a:srgbClr val="0C0C0C"/>
                </a:solidFill>
                <a:latin typeface="Times New Roman"/>
                <a:ea typeface="Times New Roman"/>
                <a:cs typeface="Times New Roman"/>
                <a:sym typeface="Times New Roman"/>
              </a:rPr>
              <a:t>We receive the right to become children of </a:t>
            </a:r>
            <a:r>
              <a:rPr lang="en-US" sz="1200">
                <a:solidFill>
                  <a:schemeClr val="dk1"/>
                </a:solidFill>
                <a:latin typeface="Times New Roman"/>
                <a:ea typeface="Times New Roman"/>
                <a:cs typeface="Times New Roman"/>
                <a:sym typeface="Times New Roman"/>
              </a:rPr>
              <a:t>God, then </a:t>
            </a:r>
            <a:r>
              <a:rPr lang="en-US" sz="1200">
                <a:solidFill>
                  <a:srgbClr val="0C0C0C"/>
                </a:solidFill>
                <a:latin typeface="Times New Roman"/>
                <a:ea typeface="Times New Roman"/>
                <a:cs typeface="Times New Roman"/>
                <a:sym typeface="Times New Roman"/>
              </a:rPr>
              <a:t>God reveals more and more of his grace as we drink from His every Word of life, transforming us into the image of Christ Himself. </a:t>
            </a:r>
            <a:r>
              <a:rPr lang="en-US" sz="1200">
                <a:solidFill>
                  <a:schemeClr val="dk1"/>
                </a:solidFill>
                <a:latin typeface="Times New Roman"/>
                <a:ea typeface="Times New Roman"/>
                <a:cs typeface="Times New Roman"/>
                <a:sym typeface="Times New Roman"/>
              </a:rPr>
              <a:t> </a:t>
            </a:r>
          </a:p>
          <a:p>
            <a:pPr lvl="0" rtl="0">
              <a:spcBef>
                <a:spcPts val="0"/>
              </a:spcBef>
              <a:buClr>
                <a:schemeClr val="dk1"/>
              </a:buClr>
              <a:buFont typeface="Arial"/>
              <a:buNone/>
            </a:pPr>
            <a:endParaRPr sz="1200">
              <a:solidFill>
                <a:schemeClr val="dk1"/>
              </a:solidFill>
              <a:latin typeface="Times New Roman"/>
              <a:ea typeface="Times New Roman"/>
              <a:cs typeface="Times New Roman"/>
              <a:sym typeface="Times New Roman"/>
            </a:endParaRPr>
          </a:p>
          <a:p>
            <a:pPr lvl="0" rtl="0">
              <a:spcBef>
                <a:spcPts val="0"/>
              </a:spcBef>
              <a:buClr>
                <a:schemeClr val="dk1"/>
              </a:buClr>
              <a:buSzPct val="91666"/>
              <a:buFont typeface="Arial"/>
              <a:buNone/>
            </a:pPr>
            <a:r>
              <a:rPr lang="en-US" sz="1200">
                <a:latin typeface="Times New Roman"/>
                <a:ea typeface="Times New Roman"/>
                <a:cs typeface="Times New Roman"/>
                <a:sym typeface="Times New Roman"/>
              </a:rPr>
              <a:t>But the ultimate goal of being a disciple is to be a child of God and inherit his kingdom forever.</a:t>
            </a:r>
          </a:p>
          <a:p>
            <a:pPr lvl="0" rtl="0">
              <a:spcBef>
                <a:spcPts val="0"/>
              </a:spcBef>
              <a:buClr>
                <a:schemeClr val="dk1"/>
              </a:buClr>
              <a:buFont typeface="Arial"/>
              <a:buNone/>
            </a:pPr>
            <a:endParaRPr sz="1200">
              <a:solidFill>
                <a:srgbClr val="FF0000"/>
              </a:solidFill>
              <a:latin typeface="Times New Roman"/>
              <a:ea typeface="Times New Roman"/>
              <a:cs typeface="Times New Roman"/>
              <a:sym typeface="Times New Roman"/>
            </a:endParaRPr>
          </a:p>
          <a:p>
            <a:pPr lvl="0" rtl="0">
              <a:spcBef>
                <a:spcPts val="0"/>
              </a:spcBef>
              <a:buClr>
                <a:schemeClr val="dk1"/>
              </a:buClr>
              <a:buSzPct val="91666"/>
              <a:buFont typeface="Arial"/>
              <a:buNone/>
            </a:pPr>
            <a:r>
              <a:rPr lang="en-US" sz="1200">
                <a:latin typeface="Times New Roman"/>
                <a:ea typeface="Times New Roman"/>
                <a:cs typeface="Times New Roman"/>
                <a:sym typeface="Times New Roman"/>
              </a:rPr>
              <a:t>let’s read the next passage:</a:t>
            </a:r>
          </a:p>
          <a:p>
            <a:pPr lvl="0" rtl="0">
              <a:spcBef>
                <a:spcPts val="0"/>
              </a:spcBef>
              <a:buClr>
                <a:schemeClr val="dk1"/>
              </a:buClr>
              <a:buFont typeface="Arial"/>
              <a:buNone/>
            </a:pPr>
            <a:endParaRPr sz="1200">
              <a:latin typeface="Times New Roman"/>
              <a:ea typeface="Times New Roman"/>
              <a:cs typeface="Times New Roman"/>
              <a:sym typeface="Times New Roman"/>
            </a:endParaRPr>
          </a:p>
          <a:p>
            <a:pPr lvl="0" rtl="0">
              <a:spcBef>
                <a:spcPts val="0"/>
              </a:spcBef>
              <a:buClr>
                <a:schemeClr val="dk1"/>
              </a:buClr>
              <a:buSzPct val="91666"/>
              <a:buFont typeface="Arial"/>
              <a:buNone/>
            </a:pPr>
            <a:r>
              <a:rPr lang="en-US" sz="1200">
                <a:latin typeface="Times New Roman"/>
                <a:ea typeface="Times New Roman"/>
                <a:cs typeface="Times New Roman"/>
                <a:sym typeface="Times New Roman"/>
              </a:rPr>
              <a:t>Christ enables us to</a:t>
            </a:r>
            <a:r>
              <a:rPr lang="en-US" sz="1200" b="0" i="0" u="none" strike="noStrike" cap="none" baseline="0">
                <a:latin typeface="Times New Roman"/>
                <a:ea typeface="Times New Roman"/>
                <a:cs typeface="Times New Roman"/>
                <a:sym typeface="Times New Roman"/>
              </a:rPr>
              <a:t> live the Christian life in all its fullness, and receiving all God has for us</a:t>
            </a:r>
            <a:r>
              <a:rPr lang="en-US" sz="1200">
                <a:latin typeface="Times New Roman"/>
                <a:ea typeface="Times New Roman"/>
                <a:cs typeface="Times New Roman"/>
                <a:sym typeface="Times New Roman"/>
              </a:rPr>
              <a:t>; satisfaction of being with God and the gift of eternal life.</a:t>
            </a:r>
          </a:p>
        </p:txBody>
      </p:sp>
      <p:sp>
        <p:nvSpPr>
          <p:cNvPr id="204" name="Shape 2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8496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Arial"/>
                <a:ea typeface="Arial"/>
                <a:cs typeface="Arial"/>
                <a:sym typeface="Arial"/>
              </a:rPr>
              <a:t> </a:t>
            </a:r>
            <a:r>
              <a:rPr lang="en-US" sz="1200" b="0" i="0" u="none" strike="noStrike" cap="none" baseline="0">
                <a:solidFill>
                  <a:schemeClr val="dk1"/>
                </a:solidFill>
                <a:latin typeface="Times New Roman"/>
                <a:ea typeface="Times New Roman"/>
                <a:cs typeface="Times New Roman"/>
                <a:sym typeface="Times New Roman"/>
              </a:rPr>
              <a:t>What is Mentoring? Should a Christian be involved in mentoring? What does the Bible say about mentorship?</a:t>
            </a:r>
          </a:p>
          <a:p>
            <a:pPr marL="0" marR="0" lvl="0" indent="0" algn="l" rtl="0">
              <a:lnSpc>
                <a:spcPct val="100000"/>
              </a:lnSpc>
              <a:spcBef>
                <a:spcPts val="0"/>
              </a:spcBef>
              <a:spcAft>
                <a:spcPts val="0"/>
              </a:spcAft>
              <a:buClr>
                <a:schemeClr val="dk1"/>
              </a:buClr>
              <a:buFont typeface="Arial"/>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a:solidFill>
                  <a:schemeClr val="dk1"/>
                </a:solidFill>
                <a:latin typeface="Times New Roman"/>
                <a:ea typeface="Times New Roman"/>
                <a:cs typeface="Times New Roman"/>
                <a:sym typeface="Times New Roman"/>
              </a:rPr>
              <a:t>The word “mentor” is defined as “a wise and trusted counselor or teacher.” Although “mentoring” doesn’t appear in the Bible, Scripture does give us numerous examples of mentoring.</a:t>
            </a:r>
          </a:p>
          <a:p>
            <a:pPr lvl="0" rtl="0">
              <a:spcBef>
                <a:spcPts val="0"/>
              </a:spcBef>
              <a:buClr>
                <a:schemeClr val="dk1"/>
              </a:buClr>
              <a:buSzPct val="25000"/>
              <a:buFont typeface="Arial"/>
              <a:buNone/>
            </a:pPr>
            <a:r>
              <a:rPr lang="en-US" sz="1200">
                <a:solidFill>
                  <a:schemeClr val="dk1"/>
                </a:solidFill>
                <a:latin typeface="Times New Roman"/>
                <a:ea typeface="Times New Roman"/>
                <a:cs typeface="Times New Roman"/>
                <a:sym typeface="Times New Roman"/>
              </a:rPr>
              <a:t>Jesus had 12 disciples, having them work together, knowing how different they all were, but teaching them teamwork, understanding, patience, all the things necessary for a group of people to get the work done.  They had to grow in levels of love for God and each other and the people they were helping in order to accomplish God’s work.  This love for God, each other, and the people they serve would be one of the hallmarks of a child of God.</a:t>
            </a:r>
          </a:p>
          <a:p>
            <a:pPr lvl="0" rtl="0">
              <a:spcBef>
                <a:spcPts val="0"/>
              </a:spcBef>
              <a:buClr>
                <a:schemeClr val="dk1"/>
              </a:buClr>
              <a:buSzPct val="25000"/>
              <a:buFont typeface="Arial"/>
              <a:buNone/>
            </a:pPr>
            <a:r>
              <a:rPr lang="en-US" sz="1200">
                <a:solidFill>
                  <a:schemeClr val="dk1"/>
                </a:solidFill>
                <a:latin typeface="Times New Roman"/>
                <a:ea typeface="Times New Roman"/>
                <a:cs typeface="Times New Roman"/>
                <a:sym typeface="Times New Roman"/>
              </a:rPr>
              <a:t>Working together – being part of God’s family, team of disciples, is an important part of being a disciple.  It is crucial to learn how to work together, as a family and as a team, working hard for God and his purpose in the world</a:t>
            </a:r>
          </a:p>
          <a:p>
            <a:pPr marL="0" marR="0" lvl="0" indent="0" algn="l" rtl="0">
              <a:lnSpc>
                <a:spcPct val="100000"/>
              </a:lnSpc>
              <a:spcBef>
                <a:spcPts val="0"/>
              </a:spcBef>
              <a:spcAft>
                <a:spcPts val="0"/>
              </a:spcAft>
              <a:buClr>
                <a:schemeClr val="dk1"/>
              </a:buClr>
              <a:buFont typeface="Arial"/>
              <a:buNone/>
            </a:pPr>
            <a:endParaRPr sz="12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ct val="25000"/>
              <a:buFont typeface="Arial"/>
              <a:buNone/>
            </a:pPr>
            <a:r>
              <a:rPr lang="en-US" sz="1200">
                <a:solidFill>
                  <a:schemeClr val="dk1"/>
                </a:solidFill>
                <a:latin typeface="Times New Roman"/>
                <a:ea typeface="Times New Roman"/>
                <a:cs typeface="Times New Roman"/>
                <a:sym typeface="Times New Roman"/>
              </a:rPr>
              <a:t>Therefore mentoring simply means shepherding, it means taking care of God’s flock and it is an extension of discipleship.</a:t>
            </a:r>
          </a:p>
          <a:p>
            <a:pPr marL="0" marR="0" lvl="0" indent="0" algn="l" rtl="0">
              <a:lnSpc>
                <a:spcPct val="100000"/>
              </a:lnSpc>
              <a:spcBef>
                <a:spcPts val="0"/>
              </a:spcBef>
              <a:spcAft>
                <a:spcPts val="0"/>
              </a:spcAft>
              <a:buClr>
                <a:schemeClr val="dk1"/>
              </a:buClr>
              <a:buSzPct val="25000"/>
              <a:buFont typeface="Arial"/>
              <a:buNone/>
            </a:pPr>
            <a:r>
              <a:rPr lang="en-US" sz="1200">
                <a:solidFill>
                  <a:schemeClr val="dk1"/>
                </a:solidFill>
                <a:latin typeface="Times New Roman"/>
                <a:ea typeface="Times New Roman"/>
                <a:cs typeface="Times New Roman"/>
                <a:sym typeface="Times New Roman"/>
              </a:rPr>
              <a:t>Lets read the passages</a:t>
            </a:r>
          </a:p>
          <a:p>
            <a:pPr marL="0" marR="0" lvl="0" indent="0" algn="l" rtl="0">
              <a:lnSpc>
                <a:spcPct val="100000"/>
              </a:lnSpc>
              <a:spcBef>
                <a:spcPts val="0"/>
              </a:spcBef>
              <a:spcAft>
                <a:spcPts val="0"/>
              </a:spcAft>
              <a:buClr>
                <a:schemeClr val="dk1"/>
              </a:buClr>
              <a:buSzPct val="25000"/>
              <a:buFont typeface="Arial"/>
              <a:buNone/>
            </a:pPr>
            <a:r>
              <a:rPr lang="en-US" sz="1200">
                <a:solidFill>
                  <a:schemeClr val="dk1"/>
                </a:solidFill>
                <a:latin typeface="Times New Roman"/>
                <a:ea typeface="Times New Roman"/>
                <a:cs typeface="Times New Roman"/>
                <a:sym typeface="Times New Roman"/>
              </a:rPr>
              <a:t> Acts 20:28 </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baseline="0">
                <a:solidFill>
                  <a:schemeClr val="dk1"/>
                </a:solidFill>
                <a:latin typeface="Times New Roman"/>
                <a:ea typeface="Times New Roman"/>
                <a:cs typeface="Times New Roman"/>
                <a:sym typeface="Times New Roman"/>
              </a:rPr>
              <a:t> </a:t>
            </a:r>
            <a:r>
              <a:rPr lang="en-US" sz="1200">
                <a:solidFill>
                  <a:schemeClr val="dk1"/>
                </a:solidFill>
                <a:latin typeface="Times New Roman"/>
                <a:ea typeface="Times New Roman"/>
                <a:cs typeface="Times New Roman"/>
                <a:sym typeface="Times New Roman"/>
              </a:rPr>
              <a:t> </a:t>
            </a:r>
            <a:r>
              <a:rPr lang="en-US" sz="1200" baseline="30000">
                <a:solidFill>
                  <a:schemeClr val="dk1"/>
                </a:solidFill>
                <a:latin typeface="Times New Roman"/>
                <a:ea typeface="Times New Roman"/>
                <a:cs typeface="Times New Roman"/>
                <a:sym typeface="Times New Roman"/>
              </a:rPr>
              <a:t>28 </a:t>
            </a:r>
            <a:r>
              <a:rPr lang="en-US" sz="1200">
                <a:solidFill>
                  <a:schemeClr val="dk1"/>
                </a:solidFill>
                <a:latin typeface="Times New Roman"/>
                <a:ea typeface="Times New Roman"/>
                <a:cs typeface="Times New Roman"/>
                <a:sym typeface="Times New Roman"/>
              </a:rPr>
              <a:t>Keep watch over yourselves and all the flock of which the Holy Spirit has made you overseers. Be shepherds of the church of God,</a:t>
            </a:r>
            <a:r>
              <a:rPr lang="en-US" sz="1200" baseline="30000">
                <a:solidFill>
                  <a:schemeClr val="dk1"/>
                </a:solidFill>
                <a:latin typeface="Times New Roman"/>
                <a:ea typeface="Times New Roman"/>
                <a:cs typeface="Times New Roman"/>
                <a:sym typeface="Times New Roman"/>
              </a:rPr>
              <a:t>[</a:t>
            </a:r>
            <a:r>
              <a:rPr lang="en-US" sz="1200" u="sng" baseline="30000">
                <a:solidFill>
                  <a:schemeClr val="hlink"/>
                </a:solidFill>
                <a:latin typeface="Times New Roman"/>
                <a:ea typeface="Times New Roman"/>
                <a:cs typeface="Times New Roman"/>
                <a:sym typeface="Times New Roman"/>
                <a:hlinkClick r:id="rId3"/>
              </a:rPr>
              <a:t>a</a:t>
            </a:r>
            <a:r>
              <a:rPr lang="en-US" sz="1200" baseline="30000">
                <a:solidFill>
                  <a:schemeClr val="dk1"/>
                </a:solidFill>
                <a:latin typeface="Times New Roman"/>
                <a:ea typeface="Times New Roman"/>
                <a:cs typeface="Times New Roman"/>
                <a:sym typeface="Times New Roman"/>
              </a:rPr>
              <a:t>]</a:t>
            </a:r>
            <a:r>
              <a:rPr lang="en-US" sz="1200">
                <a:solidFill>
                  <a:schemeClr val="dk1"/>
                </a:solidFill>
                <a:latin typeface="Times New Roman"/>
                <a:ea typeface="Times New Roman"/>
                <a:cs typeface="Times New Roman"/>
                <a:sym typeface="Times New Roman"/>
              </a:rPr>
              <a:t> which he bought with his own blood</a:t>
            </a:r>
          </a:p>
          <a:p>
            <a:pPr marL="0" marR="0" lvl="0" indent="0" algn="l" rtl="0">
              <a:lnSpc>
                <a:spcPct val="100000"/>
              </a:lnSpc>
              <a:spcBef>
                <a:spcPts val="0"/>
              </a:spcBef>
              <a:spcAft>
                <a:spcPts val="0"/>
              </a:spcAft>
              <a:buClr>
                <a:schemeClr val="dk1"/>
              </a:buClr>
              <a:buSzPct val="25000"/>
              <a:buFont typeface="Arial"/>
              <a:buNone/>
            </a:pPr>
            <a:r>
              <a:rPr lang="en-US" sz="1200">
                <a:solidFill>
                  <a:schemeClr val="dk1"/>
                </a:solidFill>
                <a:latin typeface="Times New Roman"/>
                <a:ea typeface="Times New Roman"/>
                <a:cs typeface="Times New Roman"/>
                <a:sym typeface="Times New Roman"/>
              </a:rPr>
              <a:t>1 Peter 5:2</a:t>
            </a:r>
          </a:p>
          <a:p>
            <a:pPr marL="0" marR="0" lvl="0" indent="0" algn="l" rtl="0">
              <a:lnSpc>
                <a:spcPct val="100000"/>
              </a:lnSpc>
              <a:spcBef>
                <a:spcPts val="0"/>
              </a:spcBef>
              <a:spcAft>
                <a:spcPts val="0"/>
              </a:spcAft>
              <a:buClr>
                <a:schemeClr val="dk1"/>
              </a:buClr>
              <a:buSzPct val="25000"/>
              <a:buFont typeface="Arial"/>
              <a:buNone/>
            </a:pPr>
            <a:r>
              <a:rPr lang="en-US" sz="1200">
                <a:solidFill>
                  <a:schemeClr val="dk1"/>
                </a:solidFill>
                <a:latin typeface="Times New Roman"/>
                <a:ea typeface="Times New Roman"/>
                <a:cs typeface="Times New Roman"/>
                <a:sym typeface="Times New Roman"/>
              </a:rPr>
              <a:t>Be shepherds of God’s flock that is under your care, watching over them—not because you must, but because you are willing, as God wants you to be; not pursuing dishonest gain, but eager to serve</a:t>
            </a:r>
          </a:p>
          <a:p>
            <a:pPr marL="0" marR="0" lvl="0" indent="0" algn="l" rtl="0">
              <a:lnSpc>
                <a:spcPct val="100000"/>
              </a:lnSpc>
              <a:spcBef>
                <a:spcPts val="0"/>
              </a:spcBef>
              <a:spcAft>
                <a:spcPts val="0"/>
              </a:spcAft>
              <a:buClr>
                <a:schemeClr val="dk1"/>
              </a:buClr>
              <a:buFont typeface="Arial"/>
              <a:buNone/>
            </a:pPr>
            <a:endParaRPr sz="120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US" sz="1200">
                <a:solidFill>
                  <a:schemeClr val="dk1"/>
                </a:solidFill>
                <a:latin typeface="Times New Roman"/>
                <a:ea typeface="Times New Roman"/>
                <a:cs typeface="Times New Roman"/>
                <a:sym typeface="Times New Roman"/>
              </a:rPr>
              <a:t>It goes without saying that if mentors expect others to follow their example, they must be wholeheartedly committed to following Christ.</a:t>
            </a:r>
            <a:r>
              <a:rPr lang="en-US" sz="1200" i="1">
                <a:solidFill>
                  <a:schemeClr val="dk1"/>
                </a:solidFill>
                <a:latin typeface="Times New Roman"/>
                <a:ea typeface="Times New Roman"/>
                <a:cs typeface="Times New Roman"/>
                <a:sym typeface="Times New Roman"/>
              </a:rPr>
              <a:t> </a:t>
            </a:r>
            <a:r>
              <a:rPr lang="en-US" sz="1200">
                <a:solidFill>
                  <a:schemeClr val="dk1"/>
                </a:solidFill>
                <a:latin typeface="Times New Roman"/>
                <a:ea typeface="Times New Roman"/>
                <a:cs typeface="Times New Roman"/>
                <a:sym typeface="Times New Roman"/>
              </a:rPr>
              <a:t>Any hint of hypocrisy—“do what I say, not what I do”—will be detrimental to both the mentor and his charge. </a:t>
            </a:r>
            <a:br>
              <a:rPr lang="en-US" sz="1200">
                <a:solidFill>
                  <a:schemeClr val="dk1"/>
                </a:solidFill>
                <a:latin typeface="Times New Roman"/>
                <a:ea typeface="Times New Roman"/>
                <a:cs typeface="Times New Roman"/>
                <a:sym typeface="Times New Roman"/>
              </a:rPr>
            </a:br>
            <a:endParaRPr lang="en-US" sz="1200">
              <a:solidFill>
                <a:schemeClr val="dk1"/>
              </a:solidFill>
              <a:latin typeface="Times New Roman"/>
              <a:ea typeface="Times New Roman"/>
              <a:cs typeface="Times New Roman"/>
              <a:sym typeface="Times New Roman"/>
            </a:endParaRPr>
          </a:p>
        </p:txBody>
      </p:sp>
      <p:sp>
        <p:nvSpPr>
          <p:cNvPr id="211" name="Shape 2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1961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dirty="0">
                <a:solidFill>
                  <a:schemeClr val="dk1"/>
                </a:solidFill>
                <a:latin typeface="Calibri"/>
                <a:ea typeface="Calibri"/>
                <a:cs typeface="Calibri"/>
                <a:sym typeface="Calibri"/>
              </a:rPr>
              <a:t>What does it mean for me to be a disciple of Jesus? What might it cost me  to give up to follow Jesus? How closely are my priorities aligned with God’s call to seek His kingdom? Do I want what Jesus wants for me? What reservations do I have regarding His call to be His disciple?  </a:t>
            </a:r>
          </a:p>
          <a:p>
            <a:pPr marL="0" marR="0" lvl="0" indent="0" algn="l" rtl="0">
              <a:spcBef>
                <a:spcPts val="0"/>
              </a:spcBef>
              <a:buClr>
                <a:schemeClr val="dk1"/>
              </a:buClr>
              <a:buFont typeface="Arial"/>
              <a:buNone/>
            </a:pPr>
            <a:endParaRPr sz="1200" dirty="0">
              <a:solidFill>
                <a:schemeClr val="dk1"/>
              </a:solidFill>
              <a:latin typeface="Calibri"/>
              <a:ea typeface="Calibri"/>
              <a:cs typeface="Calibri"/>
              <a:sym typeface="Calibri"/>
            </a:endParaRPr>
          </a:p>
        </p:txBody>
      </p:sp>
      <p:sp>
        <p:nvSpPr>
          <p:cNvPr id="218" name="Shape 2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243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US" sz="1100">
                <a:solidFill>
                  <a:schemeClr val="dk1"/>
                </a:solidFill>
              </a:rPr>
              <a:t>We welcome you to our class on Discipleship &amp; Mentoring.</a:t>
            </a:r>
          </a:p>
          <a:p>
            <a:pPr lvl="0" rtl="0">
              <a:lnSpc>
                <a:spcPct val="115000"/>
              </a:lnSpc>
              <a:spcBef>
                <a:spcPts val="0"/>
              </a:spcBef>
              <a:buClr>
                <a:schemeClr val="dk1"/>
              </a:buClr>
              <a:buSzPct val="100000"/>
              <a:buFont typeface="Arial"/>
              <a:buNone/>
            </a:pPr>
            <a:r>
              <a:rPr lang="en-US" sz="1100">
                <a:solidFill>
                  <a:schemeClr val="dk1"/>
                </a:solidFill>
              </a:rPr>
              <a:t>In our first two classes we talked about Growing in a personal relationship with Christ as Lord and</a:t>
            </a:r>
            <a:r>
              <a:rPr lang="en-US" sz="1200">
                <a:solidFill>
                  <a:schemeClr val="dk1"/>
                </a:solidFill>
              </a:rPr>
              <a:t> </a:t>
            </a:r>
            <a:r>
              <a:rPr lang="en-US" sz="1100">
                <a:solidFill>
                  <a:schemeClr val="dk1"/>
                </a:solidFill>
              </a:rPr>
              <a:t>Growing as a community with Christ as Lord.</a:t>
            </a:r>
          </a:p>
          <a:p>
            <a:pPr lvl="0" rtl="0">
              <a:lnSpc>
                <a:spcPct val="115000"/>
              </a:lnSpc>
              <a:spcBef>
                <a:spcPts val="0"/>
              </a:spcBef>
              <a:buClr>
                <a:schemeClr val="dk1"/>
              </a:buClr>
              <a:buSzPct val="100000"/>
              <a:buFont typeface="Arial"/>
              <a:buNone/>
            </a:pPr>
            <a:r>
              <a:rPr lang="en-US" sz="1100">
                <a:solidFill>
                  <a:schemeClr val="dk1"/>
                </a:solidFill>
              </a:rPr>
              <a:t>These are necessary steps for our growth in Christian life but God has an even greater plan for using the community he builds.</a:t>
            </a:r>
          </a:p>
          <a:p>
            <a:pPr lvl="0" rtl="0">
              <a:lnSpc>
                <a:spcPct val="115000"/>
              </a:lnSpc>
              <a:spcBef>
                <a:spcPts val="0"/>
              </a:spcBef>
              <a:buClr>
                <a:schemeClr val="dk1"/>
              </a:buClr>
              <a:buSzPct val="100000"/>
              <a:buFont typeface="Arial"/>
              <a:buNone/>
            </a:pPr>
            <a:r>
              <a:rPr lang="en-US" sz="1100">
                <a:solidFill>
                  <a:schemeClr val="dk1"/>
                </a:solidFill>
              </a:rPr>
              <a:t>God wants us to reach out beyond the church, </a:t>
            </a:r>
            <a:r>
              <a:rPr lang="en-US" sz="1100" u="sng">
                <a:solidFill>
                  <a:schemeClr val="dk1"/>
                </a:solidFill>
              </a:rPr>
              <a:t>to reach out</a:t>
            </a:r>
            <a:r>
              <a:rPr lang="en-US" sz="1100">
                <a:solidFill>
                  <a:schemeClr val="dk1"/>
                </a:solidFill>
              </a:rPr>
              <a:t> far beyond our communities and the way we can accomplish that is through discipleship &amp; Mentorship.</a:t>
            </a:r>
          </a:p>
          <a:p>
            <a:pPr lvl="0" rtl="0">
              <a:lnSpc>
                <a:spcPct val="115000"/>
              </a:lnSpc>
              <a:spcBef>
                <a:spcPts val="0"/>
              </a:spcBef>
              <a:buClr>
                <a:schemeClr val="dk1"/>
              </a:buClr>
              <a:buSzPct val="100000"/>
              <a:buFont typeface="Arial"/>
              <a:buNone/>
            </a:pPr>
            <a:r>
              <a:rPr lang="en-US" sz="1100">
                <a:solidFill>
                  <a:schemeClr val="dk1"/>
                </a:solidFill>
              </a:rPr>
              <a:t>In This class </a:t>
            </a:r>
            <a:r>
              <a:rPr lang="en-US" sz="1100" u="sng">
                <a:solidFill>
                  <a:schemeClr val="dk1"/>
                </a:solidFill>
              </a:rPr>
              <a:t>we</a:t>
            </a:r>
            <a:r>
              <a:rPr lang="en-US" sz="1100">
                <a:solidFill>
                  <a:schemeClr val="dk1"/>
                </a:solidFill>
              </a:rPr>
              <a:t> will  learn how to be disciples of Jesus, and will </a:t>
            </a:r>
            <a:r>
              <a:rPr lang="en-US" sz="1100" u="sng">
                <a:solidFill>
                  <a:schemeClr val="dk1"/>
                </a:solidFill>
              </a:rPr>
              <a:t>discuss </a:t>
            </a:r>
            <a:r>
              <a:rPr lang="en-US" sz="1100">
                <a:solidFill>
                  <a:schemeClr val="dk1"/>
                </a:solidFill>
              </a:rPr>
              <a:t>how we can help others to become disciples of Jesus through faith and obedience to Jesus’ teachings</a:t>
            </a:r>
          </a:p>
          <a:p>
            <a:pPr>
              <a:spcBef>
                <a:spcPts val="0"/>
              </a:spcBef>
              <a:buNone/>
            </a:pPr>
            <a:endParaRPr/>
          </a:p>
        </p:txBody>
      </p:sp>
      <p:sp>
        <p:nvSpPr>
          <p:cNvPr id="112" name="Shape 112"/>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2</a:t>
            </a:fld>
            <a:endParaRPr lang="en-US"/>
          </a:p>
        </p:txBody>
      </p:sp>
    </p:spTree>
    <p:extLst>
      <p:ext uri="{BB962C8B-B14F-4D97-AF65-F5344CB8AC3E}">
        <p14:creationId xmlns:p14="http://schemas.microsoft.com/office/powerpoint/2010/main" val="395286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91666"/>
              <a:buFont typeface="Arial"/>
              <a:buNone/>
            </a:pPr>
            <a:r>
              <a:rPr lang="en-US" sz="1200"/>
              <a:t>The spirit of becoming a disciple of Christ begins with holding on to his word</a:t>
            </a:r>
          </a:p>
          <a:p>
            <a:pPr marL="0" marR="0" lvl="0" indent="0" algn="l" rtl="0">
              <a:spcBef>
                <a:spcPts val="0"/>
              </a:spcBef>
              <a:buClr>
                <a:schemeClr val="dk1"/>
              </a:buClr>
              <a:buFont typeface="Arial"/>
              <a:buNone/>
            </a:pPr>
            <a:endParaRPr sz="1200">
              <a:solidFill>
                <a:srgbClr val="FF0000"/>
              </a:solidFill>
            </a:endParaRPr>
          </a:p>
          <a:p>
            <a:pPr marL="0" marR="0" lvl="0" indent="0" algn="l" rtl="0">
              <a:spcBef>
                <a:spcPts val="0"/>
              </a:spcBef>
              <a:buClr>
                <a:schemeClr val="dk1"/>
              </a:buClr>
              <a:buSzPct val="25000"/>
              <a:buFont typeface="Arial"/>
              <a:buNone/>
            </a:pPr>
            <a:r>
              <a:rPr lang="en-US" sz="1200"/>
              <a:t>Let’s read the Key verse</a:t>
            </a:r>
            <a:r>
              <a:rPr lang="en-US" sz="1200">
                <a:solidFill>
                  <a:srgbClr val="FF0000"/>
                </a:solidFill>
              </a:rPr>
              <a:t>.</a:t>
            </a:r>
          </a:p>
          <a:p>
            <a:pPr marL="0" marR="0" lvl="0" indent="0" algn="l" rtl="0">
              <a:spcBef>
                <a:spcPts val="0"/>
              </a:spcBef>
              <a:buClr>
                <a:schemeClr val="dk1"/>
              </a:buClr>
              <a:buFont typeface="Arial"/>
              <a:buNone/>
            </a:pPr>
            <a:endParaRPr sz="1200">
              <a:solidFill>
                <a:schemeClr val="dk1"/>
              </a:solidFill>
            </a:endParaRPr>
          </a:p>
          <a:p>
            <a:pPr marL="0" marR="0" lvl="0" indent="0" algn="l" rtl="0">
              <a:spcBef>
                <a:spcPts val="0"/>
              </a:spcBef>
              <a:buClr>
                <a:schemeClr val="dk1"/>
              </a:buClr>
              <a:buSzPct val="25000"/>
              <a:buFont typeface="Arial"/>
              <a:buNone/>
            </a:pPr>
            <a:r>
              <a:rPr lang="en-US" sz="1200" b="0" i="0" u="none" strike="noStrike" cap="none" baseline="0">
                <a:solidFill>
                  <a:schemeClr val="dk1"/>
                </a:solidFill>
                <a:latin typeface="Arial"/>
                <a:ea typeface="Arial"/>
                <a:cs typeface="Arial"/>
                <a:sym typeface="Arial"/>
              </a:rPr>
              <a:t>We pray that God may open our spiritual eyes and ears so that we may see and hear his word and obey them and put them to practice, and  by doing this we can grow into his disciples. </a:t>
            </a:r>
          </a:p>
        </p:txBody>
      </p:sp>
      <p:sp>
        <p:nvSpPr>
          <p:cNvPr id="120" name="Shape 1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740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200" b="1"/>
              <a:t>What does “Disciple” mean?</a:t>
            </a:r>
          </a:p>
          <a:p>
            <a:pPr marL="0" marR="0" lvl="0" indent="0" algn="l" rtl="0">
              <a:spcBef>
                <a:spcPts val="0"/>
              </a:spcBef>
              <a:buClr>
                <a:schemeClr val="dk1"/>
              </a:buClr>
              <a:buFont typeface="Arial"/>
              <a:buNone/>
            </a:pPr>
            <a:endParaRPr sz="1100" b="1"/>
          </a:p>
          <a:p>
            <a:pPr marL="0" marR="0" lvl="0" indent="0" algn="l" rtl="0">
              <a:spcBef>
                <a:spcPts val="0"/>
              </a:spcBef>
              <a:buClr>
                <a:schemeClr val="dk1"/>
              </a:buClr>
              <a:buSzPct val="25000"/>
              <a:buFont typeface="Arial"/>
              <a:buNone/>
            </a:pPr>
            <a:r>
              <a:rPr lang="en-US" sz="1100" b="0" i="0" u="none" strike="noStrike" cap="none" baseline="0">
                <a:latin typeface="Arial"/>
                <a:ea typeface="Arial"/>
                <a:cs typeface="Arial"/>
                <a:sym typeface="Arial"/>
              </a:rPr>
              <a:t> A disciple is defined as a person who is a learner or follow</a:t>
            </a:r>
            <a:r>
              <a:rPr lang="en-US" sz="1100"/>
              <a:t>er of</a:t>
            </a:r>
            <a:r>
              <a:rPr lang="en-US" sz="1100" b="0" i="0" u="none" strike="noStrike" cap="none" baseline="0">
                <a:latin typeface="Arial"/>
                <a:ea typeface="Arial"/>
                <a:cs typeface="Arial"/>
                <a:sym typeface="Arial"/>
              </a:rPr>
              <a:t> the principles of another. a disciple is also </a:t>
            </a:r>
            <a:r>
              <a:rPr lang="en-US" sz="1100" b="0" i="0" u="sng" strike="noStrike" cap="none" baseline="0">
                <a:latin typeface="Arial"/>
                <a:ea typeface="Arial"/>
                <a:cs typeface="Arial"/>
                <a:sym typeface="Arial"/>
              </a:rPr>
              <a:t>the </a:t>
            </a:r>
            <a:r>
              <a:rPr lang="en-US" sz="1100" b="0" i="0" u="none" strike="noStrike" cap="none" baseline="0">
                <a:latin typeface="Arial"/>
                <a:ea typeface="Arial"/>
                <a:cs typeface="Arial"/>
                <a:sym typeface="Arial"/>
              </a:rPr>
              <a:t>one who </a:t>
            </a:r>
            <a:r>
              <a:rPr lang="en-US" sz="1100" b="0" i="0" u="sng" strike="noStrike" cap="none" baseline="0">
                <a:latin typeface="Arial"/>
                <a:ea typeface="Arial"/>
                <a:cs typeface="Arial"/>
                <a:sym typeface="Arial"/>
              </a:rPr>
              <a:t>embraces and</a:t>
            </a:r>
            <a:r>
              <a:rPr lang="en-US" sz="1100" b="0" i="0" u="none" strike="noStrike" cap="none" baseline="0">
                <a:latin typeface="Arial"/>
                <a:ea typeface="Arial"/>
                <a:cs typeface="Arial"/>
                <a:sym typeface="Arial"/>
              </a:rPr>
              <a:t> assists in spreading the teaching of another.  </a:t>
            </a:r>
            <a:r>
              <a:rPr lang="en-US" sz="1100" b="0" i="0" u="sng" strike="noStrike" cap="none" baseline="0">
                <a:latin typeface="Arial"/>
                <a:ea typeface="Arial"/>
                <a:cs typeface="Arial"/>
                <a:sym typeface="Arial"/>
              </a:rPr>
              <a:t>Or any follower of another person.</a:t>
            </a:r>
            <a:r>
              <a:rPr lang="en-US" sz="1100" b="0" i="0" u="none" strike="noStrike" cap="none" baseline="0">
                <a:latin typeface="Arial"/>
                <a:ea typeface="Arial"/>
                <a:cs typeface="Arial"/>
                <a:sym typeface="Arial"/>
              </a:rPr>
              <a:t> </a:t>
            </a:r>
          </a:p>
          <a:p>
            <a:pPr marL="0" marR="0" lvl="0" indent="0" algn="l" rtl="0">
              <a:spcBef>
                <a:spcPts val="0"/>
              </a:spcBef>
              <a:buClr>
                <a:schemeClr val="dk1"/>
              </a:buClr>
              <a:buFont typeface="Arial"/>
              <a:buNone/>
            </a:pPr>
            <a:endParaRPr sz="1100"/>
          </a:p>
          <a:p>
            <a:pPr marL="0" marR="0" lvl="0" indent="0" algn="l" rtl="0">
              <a:spcBef>
                <a:spcPts val="0"/>
              </a:spcBef>
              <a:buClr>
                <a:schemeClr val="dk1"/>
              </a:buClr>
              <a:buSzPct val="25000"/>
              <a:buFont typeface="Arial"/>
              <a:buNone/>
            </a:pPr>
            <a:r>
              <a:rPr lang="en-US" sz="1100"/>
              <a:t>Based on these descriptions</a:t>
            </a:r>
            <a:r>
              <a:rPr lang="en-US" sz="1100" b="0" i="0" u="none" strike="noStrike" cap="none" baseline="0">
                <a:latin typeface="Arial"/>
                <a:ea typeface="Arial"/>
                <a:cs typeface="Arial"/>
                <a:sym typeface="Arial"/>
              </a:rPr>
              <a:t> one may conclude that we are all a disciples already in one way or another.</a:t>
            </a:r>
          </a:p>
          <a:p>
            <a:pPr marL="0" marR="0" lvl="0" indent="0" algn="l" rtl="0">
              <a:spcBef>
                <a:spcPts val="0"/>
              </a:spcBef>
              <a:buClr>
                <a:schemeClr val="dk1"/>
              </a:buClr>
              <a:buFont typeface="Arial"/>
              <a:buNone/>
            </a:pPr>
            <a:endParaRPr sz="1100"/>
          </a:p>
          <a:p>
            <a:pPr marL="0" marR="0" lvl="0" indent="0" algn="l" rtl="0">
              <a:spcBef>
                <a:spcPts val="0"/>
              </a:spcBef>
              <a:buClr>
                <a:schemeClr val="dk1"/>
              </a:buClr>
              <a:buSzPct val="25000"/>
              <a:buFont typeface="Arial"/>
              <a:buNone/>
            </a:pPr>
            <a:r>
              <a:rPr lang="en-US" sz="1100" b="0" i="0" u="none" strike="noStrike" cap="none" baseline="0">
                <a:latin typeface="Arial"/>
                <a:ea typeface="Arial"/>
                <a:cs typeface="Arial"/>
                <a:sym typeface="Arial"/>
              </a:rPr>
              <a:t> </a:t>
            </a:r>
            <a:r>
              <a:rPr lang="en-US" sz="1100"/>
              <a:t>T</a:t>
            </a:r>
            <a:r>
              <a:rPr lang="en-US" sz="1100" b="0" i="0" u="none" strike="noStrike" cap="none" baseline="0">
                <a:latin typeface="Arial"/>
                <a:ea typeface="Arial"/>
                <a:cs typeface="Arial"/>
                <a:sym typeface="Arial"/>
              </a:rPr>
              <a:t>hink of a favorite movie or sport star that you grew up trying to imitate </a:t>
            </a:r>
            <a:r>
              <a:rPr lang="en-US" sz="1100"/>
              <a:t>“ just like Mike” </a:t>
            </a:r>
            <a:r>
              <a:rPr lang="en-US" sz="1100" b="0" i="0" u="none" strike="noStrike" cap="none" baseline="0">
                <a:latin typeface="Arial"/>
                <a:ea typeface="Arial"/>
                <a:cs typeface="Arial"/>
                <a:sym typeface="Arial"/>
              </a:rPr>
              <a:t>for the love of basketball; maybe it’s something different.</a:t>
            </a:r>
          </a:p>
          <a:p>
            <a:pPr marL="0" marR="0" lvl="0" indent="0" algn="l" rtl="0">
              <a:spcBef>
                <a:spcPts val="0"/>
              </a:spcBef>
              <a:buClr>
                <a:schemeClr val="dk1"/>
              </a:buClr>
              <a:buSzPct val="25000"/>
              <a:buFont typeface="Arial"/>
              <a:buNone/>
            </a:pPr>
            <a:r>
              <a:rPr lang="en-US" sz="1100" b="0" i="0" u="none" strike="noStrike" cap="none" baseline="0">
                <a:latin typeface="Arial"/>
                <a:ea typeface="Arial"/>
                <a:cs typeface="Arial"/>
                <a:sym typeface="Arial"/>
              </a:rPr>
              <a:t>But as Christians  </a:t>
            </a:r>
            <a:r>
              <a:rPr lang="en-US" sz="1100"/>
              <a:t>whose</a:t>
            </a:r>
            <a:r>
              <a:rPr lang="en-US" sz="1100" b="0" i="0" u="none" strike="noStrike" cap="none" baseline="0">
                <a:latin typeface="Arial"/>
                <a:ea typeface="Arial"/>
                <a:cs typeface="Arial"/>
                <a:sym typeface="Arial"/>
              </a:rPr>
              <a:t> disciples are we to be?</a:t>
            </a:r>
          </a:p>
          <a:p>
            <a:pPr marL="0" marR="0" lvl="0" indent="0" algn="l" rtl="0">
              <a:spcBef>
                <a:spcPts val="0"/>
              </a:spcBef>
              <a:buClr>
                <a:schemeClr val="dk1"/>
              </a:buClr>
              <a:buFont typeface="Arial"/>
              <a:buNone/>
            </a:pPr>
            <a:endParaRPr sz="1100" b="0" i="0" u="none" strike="noStrike" cap="none" baseline="0">
              <a:latin typeface="Arial"/>
              <a:ea typeface="Arial"/>
              <a:cs typeface="Arial"/>
              <a:sym typeface="Arial"/>
            </a:endParaRPr>
          </a:p>
          <a:p>
            <a:pPr marL="0" marR="0" lvl="0" indent="0" algn="l" rtl="0">
              <a:spcBef>
                <a:spcPts val="0"/>
              </a:spcBef>
              <a:buClr>
                <a:schemeClr val="dk1"/>
              </a:buClr>
              <a:buFont typeface="Arial"/>
              <a:buNone/>
            </a:pPr>
            <a:endParaRPr sz="1200" b="0" i="0" u="none" strike="noStrike" cap="none" baseline="0">
              <a:latin typeface="Arial"/>
              <a:ea typeface="Arial"/>
              <a:cs typeface="Arial"/>
              <a:sym typeface="Arial"/>
            </a:endParaRPr>
          </a:p>
          <a:p>
            <a:pPr marL="0" marR="0" lvl="0" indent="0" algn="l" rtl="0">
              <a:spcBef>
                <a:spcPts val="0"/>
              </a:spcBef>
              <a:buClr>
                <a:schemeClr val="dk1"/>
              </a:buClr>
              <a:buFont typeface="Arial"/>
              <a:buNone/>
            </a:pPr>
            <a:endParaRPr sz="1200" b="0" i="0" u="none" strike="noStrike" cap="none" baseline="0">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baseline="0">
                <a:latin typeface="Arial"/>
                <a:ea typeface="Arial"/>
                <a:cs typeface="Arial"/>
                <a:sym typeface="Arial"/>
              </a:rPr>
              <a:t/>
            </a:r>
            <a:br>
              <a:rPr lang="en-US" sz="1200" b="0" i="0" u="none" strike="noStrike" cap="none" baseline="0">
                <a:latin typeface="Arial"/>
                <a:ea typeface="Arial"/>
                <a:cs typeface="Arial"/>
                <a:sym typeface="Arial"/>
              </a:rPr>
            </a:br>
            <a:endParaRPr lang="en-US" sz="1200" b="0" i="0" u="none" strike="noStrike" cap="none" baseline="0">
              <a:latin typeface="Arial"/>
              <a:ea typeface="Arial"/>
              <a:cs typeface="Arial"/>
              <a:sym typeface="Arial"/>
            </a:endParaRPr>
          </a:p>
          <a:p>
            <a:pPr marL="0" marR="0" lvl="0" indent="0" algn="l" rtl="0">
              <a:spcBef>
                <a:spcPts val="0"/>
              </a:spcBef>
              <a:buClr>
                <a:schemeClr val="dk1"/>
              </a:buClr>
              <a:buFont typeface="Arial"/>
              <a:buNone/>
            </a:pPr>
            <a:endParaRPr sz="1200" b="0" i="0" u="none" strike="noStrike" cap="none" baseline="0">
              <a:latin typeface="Calibri"/>
              <a:ea typeface="Calibri"/>
              <a:cs typeface="Calibri"/>
              <a:sym typeface="Calibri"/>
            </a:endParaRP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196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200">
                <a:solidFill>
                  <a:schemeClr val="dk1"/>
                </a:solidFill>
              </a:rPr>
              <a:t> Jesus’ disciples are those who are called by Jesus to follow him, let see what the Bible says about that</a:t>
            </a:r>
          </a:p>
          <a:p>
            <a:pPr lvl="0" algn="just" rtl="0">
              <a:spcBef>
                <a:spcPts val="0"/>
              </a:spcBef>
              <a:buClr>
                <a:srgbClr val="0C0C0C"/>
              </a:buClr>
              <a:buSzPct val="25000"/>
              <a:buFont typeface="Noto Symbol"/>
              <a:buNone/>
            </a:pPr>
            <a:r>
              <a:rPr lang="en-US" sz="1100">
                <a:solidFill>
                  <a:srgbClr val="0C0C0C"/>
                </a:solidFill>
              </a:rPr>
              <a:t> </a:t>
            </a:r>
          </a:p>
          <a:p>
            <a:pPr lvl="0" rtl="0">
              <a:spcBef>
                <a:spcPts val="0"/>
              </a:spcBef>
              <a:buClr>
                <a:srgbClr val="0C0C0C"/>
              </a:buClr>
              <a:buSzPct val="25000"/>
              <a:buFont typeface="Noto Symbol"/>
              <a:buNone/>
            </a:pPr>
            <a:r>
              <a:rPr lang="en-US" sz="1100">
                <a:solidFill>
                  <a:srgbClr val="0C0C0C"/>
                </a:solidFill>
              </a:rPr>
              <a:t>Please read:</a:t>
            </a:r>
          </a:p>
          <a:p>
            <a:pPr marL="0" marR="0" lvl="0" indent="0" algn="l" rtl="0">
              <a:spcBef>
                <a:spcPts val="0"/>
              </a:spcBef>
              <a:buClr>
                <a:schemeClr val="dk1"/>
              </a:buClr>
              <a:buSzPct val="100000"/>
              <a:buFont typeface="Arial"/>
              <a:buNone/>
            </a:pPr>
            <a:r>
              <a:rPr lang="en-US" sz="1100" b="0" i="0" u="none" strike="noStrike" cap="none" baseline="0">
                <a:solidFill>
                  <a:schemeClr val="dk1"/>
                </a:solidFill>
              </a:rPr>
              <a:t>Matthew 4:18-22”</a:t>
            </a:r>
            <a:r>
              <a:rPr lang="en-US" sz="1100" b="0" i="0" u="none" strike="noStrike" cap="none" baseline="30000">
                <a:solidFill>
                  <a:schemeClr val="dk1"/>
                </a:solidFill>
              </a:rPr>
              <a:t> </a:t>
            </a:r>
            <a:r>
              <a:rPr lang="en-US" sz="1100">
                <a:solidFill>
                  <a:schemeClr val="dk1"/>
                </a:solidFill>
              </a:rPr>
              <a:t>As Jesus was walking beside the Sea of Galilee, he saw two brothers, Simon called Peter and his brother Andrew. They were casting a net into the lake, for they were fishermen.</a:t>
            </a:r>
            <a:r>
              <a:rPr lang="en-US" sz="1100">
                <a:solidFill>
                  <a:schemeClr val="dk1"/>
                </a:solidFill>
                <a:hlinkClick r:id="rId3"/>
              </a:rPr>
              <a:t> </a:t>
            </a:r>
            <a:r>
              <a:rPr lang="en-US" sz="1100" b="1" u="sng">
                <a:solidFill>
                  <a:schemeClr val="hlink"/>
                </a:solidFill>
                <a:hlinkClick r:id="rId3"/>
              </a:rPr>
              <a:t>19</a:t>
            </a:r>
            <a:r>
              <a:rPr lang="en-US" sz="1100">
                <a:solidFill>
                  <a:schemeClr val="dk1"/>
                </a:solidFill>
              </a:rPr>
              <a:t>“Come, follow me,” Jesus said, “and I will send you out to fish for people.”</a:t>
            </a:r>
            <a:r>
              <a:rPr lang="en-US" sz="1100">
                <a:solidFill>
                  <a:schemeClr val="dk1"/>
                </a:solidFill>
                <a:hlinkClick r:id="rId4"/>
              </a:rPr>
              <a:t> </a:t>
            </a:r>
            <a:r>
              <a:rPr lang="en-US" sz="1100" b="1" u="sng">
                <a:solidFill>
                  <a:schemeClr val="hlink"/>
                </a:solidFill>
                <a:hlinkClick r:id="rId4"/>
              </a:rPr>
              <a:t>20</a:t>
            </a:r>
            <a:r>
              <a:rPr lang="en-US" sz="1100">
                <a:solidFill>
                  <a:schemeClr val="dk1"/>
                </a:solidFill>
              </a:rPr>
              <a:t>At once they left their nets and followed him.</a:t>
            </a:r>
          </a:p>
          <a:p>
            <a:pPr marL="0" marR="0" lvl="0" indent="0" algn="l" rtl="0">
              <a:spcBef>
                <a:spcPts val="0"/>
              </a:spcBef>
              <a:buClr>
                <a:schemeClr val="dk1"/>
              </a:buClr>
              <a:buSzPct val="100000"/>
              <a:buFont typeface="Arial"/>
              <a:buNone/>
            </a:pPr>
            <a:r>
              <a:rPr lang="en-US" sz="1100" b="1" u="sng">
                <a:solidFill>
                  <a:schemeClr val="hlink"/>
                </a:solidFill>
                <a:hlinkClick r:id="rId5"/>
              </a:rPr>
              <a:t>21</a:t>
            </a:r>
            <a:r>
              <a:rPr lang="en-US" sz="1100">
                <a:solidFill>
                  <a:schemeClr val="dk1"/>
                </a:solidFill>
              </a:rPr>
              <a:t> Going on from there, he saw two other brothers, James son of Zebedee and his brother John. They were in a boat with their father Zebedee, preparing their nets. Jesus called them,</a:t>
            </a:r>
            <a:r>
              <a:rPr lang="en-US" sz="1100">
                <a:solidFill>
                  <a:schemeClr val="dk1"/>
                </a:solidFill>
                <a:hlinkClick r:id="rId6"/>
              </a:rPr>
              <a:t> </a:t>
            </a:r>
            <a:r>
              <a:rPr lang="en-US" sz="1100" b="1" u="sng">
                <a:solidFill>
                  <a:schemeClr val="hlink"/>
                </a:solidFill>
                <a:hlinkClick r:id="rId6"/>
              </a:rPr>
              <a:t>22</a:t>
            </a:r>
            <a:r>
              <a:rPr lang="en-US" sz="1100">
                <a:solidFill>
                  <a:schemeClr val="dk1"/>
                </a:solidFill>
              </a:rPr>
              <a:t>and immediately they left the boat and their father and followed him.</a:t>
            </a:r>
          </a:p>
          <a:p>
            <a:pPr marL="0" marR="0" lvl="0" indent="0" algn="l" rtl="0">
              <a:spcBef>
                <a:spcPts val="0"/>
              </a:spcBef>
              <a:buClr>
                <a:schemeClr val="dk1"/>
              </a:buClr>
              <a:buFont typeface="Arial"/>
              <a:buNone/>
            </a:pPr>
            <a:endParaRPr sz="1100">
              <a:solidFill>
                <a:schemeClr val="dk1"/>
              </a:solidFill>
            </a:endParaRPr>
          </a:p>
          <a:p>
            <a:pPr marL="0" marR="0" lvl="0" indent="0" algn="l" rtl="0">
              <a:spcBef>
                <a:spcPts val="0"/>
              </a:spcBef>
              <a:buClr>
                <a:schemeClr val="dk1"/>
              </a:buClr>
              <a:buSzPct val="100000"/>
              <a:buFont typeface="Arial"/>
              <a:buNone/>
            </a:pPr>
            <a:r>
              <a:rPr lang="en-US" sz="1100">
                <a:solidFill>
                  <a:schemeClr val="dk1"/>
                </a:solidFill>
              </a:rPr>
              <a:t>Here we can see that Jesus’ </a:t>
            </a:r>
            <a:r>
              <a:rPr lang="en-US" sz="1100">
                <a:solidFill>
                  <a:srgbClr val="0C0C0C"/>
                </a:solidFill>
              </a:rPr>
              <a:t>Disciples </a:t>
            </a:r>
            <a:r>
              <a:rPr lang="en-US" sz="1100"/>
              <a:t> of all generations </a:t>
            </a:r>
            <a:r>
              <a:rPr lang="en-US" sz="1100" u="sng"/>
              <a:t>are those</a:t>
            </a:r>
            <a:r>
              <a:rPr lang="en-US" sz="1100"/>
              <a:t> who hear the call and accept the invitation to follow Jesus. They obey Jesus’ teachings by faith, and love God with everything they have.</a:t>
            </a:r>
            <a:r>
              <a:rPr lang="en-US" sz="1100">
                <a:solidFill>
                  <a:srgbClr val="0C0C0C"/>
                </a:solidFill>
              </a:rPr>
              <a:t> by God’s grace, through a  life of faith and obedience to Jesus’ teachings they grow to become more and more like Christ Himself.</a:t>
            </a:r>
          </a:p>
          <a:p>
            <a:pPr marL="0" marR="0" lvl="0" indent="0" algn="l" rtl="0">
              <a:spcBef>
                <a:spcPts val="0"/>
              </a:spcBef>
              <a:buClr>
                <a:schemeClr val="dk1"/>
              </a:buClr>
              <a:buFont typeface="Arial"/>
              <a:buNone/>
            </a:pPr>
            <a:endParaRPr sz="1100">
              <a:solidFill>
                <a:schemeClr val="dk1"/>
              </a:solidFill>
            </a:endParaRPr>
          </a:p>
          <a:p>
            <a:pPr marL="0" marR="0" lvl="0" indent="0" algn="l" rtl="0">
              <a:spcBef>
                <a:spcPts val="0"/>
              </a:spcBef>
              <a:buClr>
                <a:schemeClr val="dk1"/>
              </a:buClr>
              <a:buFont typeface="Arial"/>
              <a:buNone/>
            </a:pPr>
            <a:endParaRPr sz="1100">
              <a:solidFill>
                <a:schemeClr val="dk1"/>
              </a:solidFill>
            </a:endParaRP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139" name="Shape 1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6249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Clr>
                <a:srgbClr val="0C0C0C"/>
              </a:buClr>
              <a:buSzPct val="25000"/>
              <a:buFont typeface="Noto Symbol"/>
              <a:buNone/>
            </a:pPr>
            <a:r>
              <a:rPr lang="en-US" sz="1100">
                <a:solidFill>
                  <a:srgbClr val="0C0C0C"/>
                </a:solidFill>
              </a:rPr>
              <a:t>Please read:</a:t>
            </a:r>
          </a:p>
          <a:p>
            <a:pPr marL="0" marR="0" lvl="0" indent="0" algn="l" rtl="0">
              <a:spcBef>
                <a:spcPts val="0"/>
              </a:spcBef>
              <a:buClr>
                <a:schemeClr val="dk1"/>
              </a:buClr>
              <a:buSzPct val="100000"/>
              <a:buFont typeface="Arial"/>
              <a:buNone/>
            </a:pPr>
            <a:r>
              <a:rPr lang="en-US" sz="1100" b="0" i="0" u="none" strike="noStrike" cap="none" baseline="0">
                <a:solidFill>
                  <a:schemeClr val="dk1"/>
                </a:solidFill>
              </a:rPr>
              <a:t>Matthew 4:18-22”</a:t>
            </a:r>
            <a:r>
              <a:rPr lang="en-US" sz="1100" b="0" i="0" u="none" strike="noStrike" cap="none" baseline="30000">
                <a:solidFill>
                  <a:schemeClr val="dk1"/>
                </a:solidFill>
              </a:rPr>
              <a:t> </a:t>
            </a:r>
            <a:r>
              <a:rPr lang="en-US" sz="1100">
                <a:solidFill>
                  <a:schemeClr val="dk1"/>
                </a:solidFill>
              </a:rPr>
              <a:t>As Jesus was walking beside the Sea of Galilee, he saw two brothers, Simon called Peter and his brother Andrew. They were casting a net into the lake, for they were fishermen.</a:t>
            </a:r>
            <a:r>
              <a:rPr lang="en-US" sz="1100">
                <a:solidFill>
                  <a:schemeClr val="dk1"/>
                </a:solidFill>
                <a:hlinkClick r:id="rId3"/>
              </a:rPr>
              <a:t> </a:t>
            </a:r>
            <a:r>
              <a:rPr lang="en-US" sz="1100" b="1" u="sng">
                <a:solidFill>
                  <a:schemeClr val="hlink"/>
                </a:solidFill>
                <a:hlinkClick r:id="rId3"/>
              </a:rPr>
              <a:t>19</a:t>
            </a:r>
            <a:r>
              <a:rPr lang="en-US" sz="1100">
                <a:solidFill>
                  <a:schemeClr val="dk1"/>
                </a:solidFill>
              </a:rPr>
              <a:t>“Come, follow me,” Jesus said, “and I will send you out to fish for people.”</a:t>
            </a:r>
            <a:r>
              <a:rPr lang="en-US" sz="1100">
                <a:solidFill>
                  <a:schemeClr val="dk1"/>
                </a:solidFill>
                <a:hlinkClick r:id="rId4"/>
              </a:rPr>
              <a:t> </a:t>
            </a:r>
            <a:r>
              <a:rPr lang="en-US" sz="1100" b="1" u="sng">
                <a:solidFill>
                  <a:schemeClr val="hlink"/>
                </a:solidFill>
                <a:hlinkClick r:id="rId4"/>
              </a:rPr>
              <a:t>20</a:t>
            </a:r>
            <a:r>
              <a:rPr lang="en-US" sz="1100">
                <a:solidFill>
                  <a:schemeClr val="dk1"/>
                </a:solidFill>
              </a:rPr>
              <a:t>At once they left their nets and followed him.</a:t>
            </a:r>
          </a:p>
          <a:p>
            <a:pPr marL="0" marR="0" lvl="0" indent="0" algn="l" rtl="0">
              <a:spcBef>
                <a:spcPts val="0"/>
              </a:spcBef>
              <a:buClr>
                <a:schemeClr val="dk1"/>
              </a:buClr>
              <a:buSzPct val="100000"/>
              <a:buFont typeface="Arial"/>
              <a:buNone/>
            </a:pPr>
            <a:r>
              <a:rPr lang="en-US" sz="1100" b="1" u="sng">
                <a:solidFill>
                  <a:schemeClr val="hlink"/>
                </a:solidFill>
                <a:hlinkClick r:id="rId5"/>
              </a:rPr>
              <a:t>21</a:t>
            </a:r>
            <a:r>
              <a:rPr lang="en-US" sz="1100">
                <a:solidFill>
                  <a:schemeClr val="dk1"/>
                </a:solidFill>
              </a:rPr>
              <a:t> Going on from there, he saw two other brothers, James son of Zebedee and his brother John. They were in a boat with their father Zebedee, preparing their nets. Jesus called them,</a:t>
            </a:r>
            <a:r>
              <a:rPr lang="en-US" sz="1100">
                <a:solidFill>
                  <a:schemeClr val="dk1"/>
                </a:solidFill>
                <a:hlinkClick r:id="rId6"/>
              </a:rPr>
              <a:t> </a:t>
            </a:r>
            <a:r>
              <a:rPr lang="en-US" sz="1100" b="1" u="sng">
                <a:solidFill>
                  <a:schemeClr val="hlink"/>
                </a:solidFill>
                <a:hlinkClick r:id="rId6"/>
              </a:rPr>
              <a:t>22</a:t>
            </a:r>
            <a:r>
              <a:rPr lang="en-US" sz="1100">
                <a:solidFill>
                  <a:schemeClr val="dk1"/>
                </a:solidFill>
              </a:rPr>
              <a:t>and immediately they left the boat and their father and followed him.</a:t>
            </a:r>
          </a:p>
          <a:p>
            <a:pPr marL="0" marR="0" lvl="0" indent="0" algn="l" rtl="0">
              <a:spcBef>
                <a:spcPts val="0"/>
              </a:spcBef>
              <a:buClr>
                <a:schemeClr val="dk1"/>
              </a:buClr>
              <a:buFont typeface="Arial"/>
              <a:buNone/>
            </a:pPr>
            <a:endParaRPr sz="1100">
              <a:solidFill>
                <a:schemeClr val="dk1"/>
              </a:solidFill>
            </a:endParaRPr>
          </a:p>
          <a:p>
            <a:pPr marL="0" marR="0" lvl="0" indent="0" algn="l" rtl="0">
              <a:spcBef>
                <a:spcPts val="0"/>
              </a:spcBef>
              <a:buClr>
                <a:schemeClr val="dk1"/>
              </a:buClr>
              <a:buSzPct val="100000"/>
              <a:buFont typeface="Arial"/>
              <a:buNone/>
            </a:pPr>
            <a:r>
              <a:rPr lang="en-US" sz="1100">
                <a:solidFill>
                  <a:schemeClr val="dk1"/>
                </a:solidFill>
              </a:rPr>
              <a:t>Here we can see that Jesus’ </a:t>
            </a:r>
            <a:r>
              <a:rPr lang="en-US" sz="1100">
                <a:solidFill>
                  <a:srgbClr val="0C0C0C"/>
                </a:solidFill>
              </a:rPr>
              <a:t>Disciples </a:t>
            </a:r>
            <a:r>
              <a:rPr lang="en-US" sz="1100"/>
              <a:t> of all generations </a:t>
            </a:r>
            <a:r>
              <a:rPr lang="en-US" sz="1100" u="sng"/>
              <a:t>are those</a:t>
            </a:r>
            <a:r>
              <a:rPr lang="en-US" sz="1100"/>
              <a:t> who hear the call and accept the invitation to follow Jesus. They obey Jesus’ teachings by faith, and love God with everything they have.</a:t>
            </a:r>
            <a:r>
              <a:rPr lang="en-US" sz="1100">
                <a:solidFill>
                  <a:srgbClr val="0C0C0C"/>
                </a:solidFill>
              </a:rPr>
              <a:t> by God’s grace, through life of faith and obedience to Jesus’ teachings they grow to become more and more like Christ Himself.</a:t>
            </a:r>
          </a:p>
          <a:p>
            <a:pPr marL="0" marR="0" lvl="0" indent="0" algn="l" rtl="0">
              <a:spcBef>
                <a:spcPts val="0"/>
              </a:spcBef>
              <a:buClr>
                <a:schemeClr val="dk1"/>
              </a:buClr>
              <a:buFont typeface="Arial"/>
              <a:buNone/>
            </a:pPr>
            <a:endParaRPr sz="1100">
              <a:solidFill>
                <a:schemeClr val="dk1"/>
              </a:solidFill>
            </a:endParaRPr>
          </a:p>
          <a:p>
            <a:pPr marL="0" marR="0" lvl="0" indent="0" algn="l" rtl="0">
              <a:spcBef>
                <a:spcPts val="0"/>
              </a:spcBef>
              <a:buClr>
                <a:schemeClr val="dk1"/>
              </a:buClr>
              <a:buFont typeface="Arial"/>
              <a:buNone/>
            </a:pPr>
            <a:endParaRPr sz="1100">
              <a:solidFill>
                <a:schemeClr val="dk1"/>
              </a:solidFill>
            </a:endParaRP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6056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25000"/>
              <a:buFont typeface="Arial"/>
              <a:buNone/>
            </a:pPr>
            <a:r>
              <a:rPr lang="en-US" sz="1200"/>
              <a:t>Now that we know who is a disciple, we can ask What is the purpose of Discipleship</a:t>
            </a:r>
          </a:p>
          <a:p>
            <a:pPr marL="0" marR="0" lvl="0" indent="0" algn="l" rtl="0">
              <a:lnSpc>
                <a:spcPct val="80000"/>
              </a:lnSpc>
              <a:spcBef>
                <a:spcPts val="0"/>
              </a:spcBef>
              <a:buClr>
                <a:schemeClr val="dk1"/>
              </a:buClr>
              <a:buFont typeface="Arial"/>
              <a:buNone/>
            </a:pPr>
            <a:endParaRPr sz="1200">
              <a:solidFill>
                <a:schemeClr val="dk1"/>
              </a:solidFill>
            </a:endParaRPr>
          </a:p>
          <a:p>
            <a:pPr marL="0" marR="0" lvl="0" indent="0" algn="l" rtl="0">
              <a:lnSpc>
                <a:spcPct val="80000"/>
              </a:lnSpc>
              <a:spcBef>
                <a:spcPts val="0"/>
              </a:spcBef>
              <a:buClr>
                <a:schemeClr val="dk1"/>
              </a:buClr>
              <a:buSzPct val="25000"/>
              <a:buFont typeface="Arial"/>
              <a:buNone/>
            </a:pPr>
            <a:r>
              <a:rPr lang="en-US" sz="1200">
                <a:solidFill>
                  <a:schemeClr val="dk1"/>
                </a:solidFill>
              </a:rPr>
              <a:t>Let’s read the first passage: </a:t>
            </a:r>
          </a:p>
          <a:p>
            <a:pPr marL="0" marR="0" lvl="0" indent="0" algn="l" rtl="0">
              <a:lnSpc>
                <a:spcPct val="80000"/>
              </a:lnSpc>
              <a:spcBef>
                <a:spcPts val="0"/>
              </a:spcBef>
              <a:buClr>
                <a:schemeClr val="dk1"/>
              </a:buClr>
              <a:buFont typeface="Arial"/>
              <a:buNone/>
            </a:pPr>
            <a:endParaRPr sz="1200">
              <a:solidFill>
                <a:schemeClr val="dk1"/>
              </a:solidFill>
            </a:endParaRPr>
          </a:p>
          <a:p>
            <a:pPr marL="0" marR="0" lvl="0" indent="0" algn="l" rtl="0">
              <a:lnSpc>
                <a:spcPct val="80000"/>
              </a:lnSpc>
              <a:spcBef>
                <a:spcPts val="0"/>
              </a:spcBef>
              <a:buClr>
                <a:schemeClr val="dk1"/>
              </a:buClr>
              <a:buSzPct val="25000"/>
              <a:buFont typeface="Arial"/>
              <a:buNone/>
            </a:pPr>
            <a:r>
              <a:rPr lang="en-US" sz="1200"/>
              <a:t>First</a:t>
            </a:r>
            <a:r>
              <a:rPr lang="en-US" sz="1200">
                <a:solidFill>
                  <a:schemeClr val="dk1"/>
                </a:solidFill>
              </a:rPr>
              <a:t>, In the Bible we see that d</a:t>
            </a:r>
            <a:r>
              <a:rPr lang="en-US" sz="1200" b="0" i="0" u="none" strike="noStrike" cap="none" baseline="0">
                <a:solidFill>
                  <a:schemeClr val="dk1"/>
                </a:solidFill>
                <a:latin typeface="Arial"/>
                <a:ea typeface="Arial"/>
                <a:cs typeface="Arial"/>
                <a:sym typeface="Arial"/>
              </a:rPr>
              <a:t>iscipleship was commissioned by Jesus himself, </a:t>
            </a:r>
            <a:r>
              <a:rPr lang="en-US" sz="1200">
                <a:solidFill>
                  <a:schemeClr val="dk1"/>
                </a:solidFill>
              </a:rPr>
              <a:t>H</a:t>
            </a:r>
            <a:r>
              <a:rPr lang="en-US" sz="1200" b="0" i="0" u="none" strike="noStrike" cap="none" baseline="0">
                <a:solidFill>
                  <a:schemeClr val="dk1"/>
                </a:solidFill>
                <a:latin typeface="Arial"/>
                <a:ea typeface="Arial"/>
                <a:cs typeface="Arial"/>
                <a:sym typeface="Arial"/>
              </a:rPr>
              <a:t>e gave this mission to the disciples of all generations including our own to go and Make </a:t>
            </a:r>
            <a:r>
              <a:rPr lang="en-US" sz="1200">
                <a:solidFill>
                  <a:schemeClr val="dk1"/>
                </a:solidFill>
              </a:rPr>
              <a:t>disciple, and through discipleship we share the good news of the gospel to all people.</a:t>
            </a:r>
          </a:p>
          <a:p>
            <a:pPr marL="0" marR="0" lvl="0" indent="0" algn="l" rtl="0">
              <a:lnSpc>
                <a:spcPct val="80000"/>
              </a:lnSpc>
              <a:spcBef>
                <a:spcPts val="0"/>
              </a:spcBef>
              <a:buClr>
                <a:schemeClr val="dk1"/>
              </a:buClr>
              <a:buFont typeface="Arial"/>
              <a:buNone/>
            </a:pPr>
            <a:endParaRPr sz="1200" baseline="30000">
              <a:solidFill>
                <a:schemeClr val="dk1"/>
              </a:solidFill>
            </a:endParaRPr>
          </a:p>
          <a:p>
            <a:pPr lvl="0" rtl="0">
              <a:lnSpc>
                <a:spcPct val="80000"/>
              </a:lnSpc>
              <a:spcBef>
                <a:spcPts val="2000"/>
              </a:spcBef>
              <a:buNone/>
            </a:pPr>
            <a:r>
              <a:rPr lang="en-US" sz="1200"/>
              <a:t>Now let’s read the next passage</a:t>
            </a:r>
          </a:p>
          <a:p>
            <a:pPr lvl="0" rtl="0">
              <a:lnSpc>
                <a:spcPct val="80000"/>
              </a:lnSpc>
              <a:spcBef>
                <a:spcPts val="2000"/>
              </a:spcBef>
              <a:buNone/>
            </a:pPr>
            <a:r>
              <a:rPr lang="en-US" sz="1200" b="1"/>
              <a:t>Second,</a:t>
            </a:r>
            <a:r>
              <a:rPr lang="en-US" sz="1200" b="1">
                <a:solidFill>
                  <a:srgbClr val="0C0C0C"/>
                </a:solidFill>
              </a:rPr>
              <a:t> As we mature in our faith as disciples then we are able to change our lives from the inside out. </a:t>
            </a:r>
          </a:p>
          <a:p>
            <a:pPr lvl="0" rtl="0">
              <a:lnSpc>
                <a:spcPct val="80000"/>
              </a:lnSpc>
              <a:spcBef>
                <a:spcPts val="2000"/>
              </a:spcBef>
              <a:buNone/>
            </a:pPr>
            <a:r>
              <a:rPr lang="en-US" sz="1200">
                <a:solidFill>
                  <a:srgbClr val="0C0C0C"/>
                </a:solidFill>
              </a:rPr>
              <a:t>Just like Peter, John, Andrew and others who heard Jesus’ call and were changed from fishermen to fishers of men; we too when we make our initial declaration of faith and ask Christ to be our teacher and savior, He will begin changing us from the inside out, giving us the ability to understand His word and the desire to live by words. </a:t>
            </a:r>
          </a:p>
          <a:p>
            <a:pPr marL="0" marR="0" lvl="0" indent="0" algn="l" rtl="0">
              <a:lnSpc>
                <a:spcPct val="80000"/>
              </a:lnSpc>
              <a:spcBef>
                <a:spcPts val="0"/>
              </a:spcBef>
              <a:buClr>
                <a:schemeClr val="dk1"/>
              </a:buClr>
              <a:buFont typeface="Arial"/>
              <a:buNone/>
            </a:pPr>
            <a:endParaRPr/>
          </a:p>
          <a:p>
            <a:pPr marL="0" marR="0" lvl="0" indent="0" algn="l" rtl="0">
              <a:lnSpc>
                <a:spcPct val="80000"/>
              </a:lnSpc>
              <a:spcBef>
                <a:spcPts val="0"/>
              </a:spcBef>
              <a:spcAft>
                <a:spcPts val="0"/>
              </a:spcAft>
              <a:buClr>
                <a:schemeClr val="dk1"/>
              </a:buClr>
              <a:buFont typeface="Calibri"/>
              <a:buNone/>
            </a:pPr>
            <a:endParaRPr sz="1100" b="0" i="0" u="none" strike="noStrike" cap="none" baseline="0">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2644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200">
                <a:latin typeface="Times New Roman"/>
                <a:ea typeface="Times New Roman"/>
                <a:cs typeface="Times New Roman"/>
                <a:sym typeface="Times New Roman"/>
              </a:rPr>
              <a:t>Who can be Jesus’ disciple? What qualification do we need to be Jesus’ disciple? </a:t>
            </a:r>
          </a:p>
          <a:p>
            <a:pPr marL="0" marR="0" lvl="0" indent="0" algn="l" rtl="0">
              <a:spcBef>
                <a:spcPts val="0"/>
              </a:spcBef>
              <a:buClr>
                <a:schemeClr val="dk1"/>
              </a:buClr>
              <a:buFont typeface="Arial"/>
              <a:buNone/>
            </a:pPr>
            <a:endParaRPr sz="1200">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US" sz="1200">
                <a:latin typeface="Times New Roman"/>
                <a:ea typeface="Times New Roman"/>
                <a:cs typeface="Times New Roman"/>
                <a:sym typeface="Times New Roman"/>
              </a:rPr>
              <a:t>We are all called to be disciples of Jesus and anyone who believes in Jesus and obey his command is qualified to be Jesus’ disciple. We just need to accept Jesus’ invitation and obey his teachings.</a:t>
            </a:r>
          </a:p>
          <a:p>
            <a:pPr marL="0" marR="0" lvl="0" indent="0" algn="l" rtl="0">
              <a:spcBef>
                <a:spcPts val="0"/>
              </a:spcBef>
              <a:buClr>
                <a:schemeClr val="dk1"/>
              </a:buClr>
              <a:buFont typeface="Arial"/>
              <a:buNone/>
            </a:pPr>
            <a:endParaRPr sz="1200">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US" sz="1200">
                <a:latin typeface="Times New Roman"/>
                <a:ea typeface="Times New Roman"/>
                <a:cs typeface="Times New Roman"/>
                <a:sym typeface="Times New Roman"/>
              </a:rPr>
              <a:t>Lets read the passage</a:t>
            </a:r>
          </a:p>
          <a:p>
            <a:pPr marL="0" marR="0" lvl="0" indent="0" algn="l" rtl="0">
              <a:spcBef>
                <a:spcPts val="0"/>
              </a:spcBef>
              <a:buClr>
                <a:schemeClr val="dk1"/>
              </a:buClr>
              <a:buFont typeface="Arial"/>
              <a:buNone/>
            </a:pPr>
            <a:endParaRPr sz="1200">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US" sz="1200">
                <a:latin typeface="Times New Roman"/>
                <a:ea typeface="Times New Roman"/>
                <a:cs typeface="Times New Roman"/>
                <a:sym typeface="Times New Roman"/>
              </a:rPr>
              <a:t>J</a:t>
            </a:r>
            <a:r>
              <a:rPr lang="en-US" sz="1200" b="0" i="0" u="none" strike="noStrike" cap="none" baseline="0">
                <a:latin typeface="Times New Roman"/>
                <a:ea typeface="Times New Roman"/>
                <a:cs typeface="Times New Roman"/>
                <a:sym typeface="Times New Roman"/>
              </a:rPr>
              <a:t>e</a:t>
            </a:r>
            <a:r>
              <a:rPr lang="en-US" sz="1200">
                <a:latin typeface="Times New Roman"/>
                <a:ea typeface="Times New Roman"/>
                <a:cs typeface="Times New Roman"/>
                <a:sym typeface="Times New Roman"/>
              </a:rPr>
              <a:t>sus appointed the twelve to be with him. we are qualified to be Jesus’ disciple  if we are willing to be with Jesus, and when we are willing to remain in Him and He in us. Being with Jesus is not passive--it is active obedience to Jesus and his will for our lives</a:t>
            </a:r>
          </a:p>
          <a:p>
            <a:pPr marL="0" marR="0" lvl="0" indent="0" algn="l" rtl="0">
              <a:spcBef>
                <a:spcPts val="0"/>
              </a:spcBef>
              <a:buClr>
                <a:schemeClr val="dk1"/>
              </a:buClr>
              <a:buSzPct val="25000"/>
              <a:buFont typeface="Arial"/>
              <a:buNone/>
            </a:pPr>
            <a:r>
              <a:rPr lang="en-US" sz="1200">
                <a:latin typeface="Times New Roman"/>
                <a:ea typeface="Times New Roman"/>
                <a:cs typeface="Times New Roman"/>
                <a:sym typeface="Times New Roman"/>
              </a:rPr>
              <a:t>The twelve had no qualification other than obeying the call to be with Jesus; </a:t>
            </a:r>
            <a:r>
              <a:rPr lang="en-US" sz="1200" b="0" i="0" u="none" strike="noStrike" cap="none" baseline="0">
                <a:latin typeface="Times New Roman"/>
                <a:ea typeface="Times New Roman"/>
                <a:cs typeface="Times New Roman"/>
                <a:sym typeface="Times New Roman"/>
              </a:rPr>
              <a:t>they left their nets they </a:t>
            </a:r>
            <a:r>
              <a:rPr lang="en-US" sz="1200">
                <a:latin typeface="Times New Roman"/>
                <a:ea typeface="Times New Roman"/>
                <a:cs typeface="Times New Roman"/>
                <a:sym typeface="Times New Roman"/>
              </a:rPr>
              <a:t>left their past behind </a:t>
            </a:r>
            <a:r>
              <a:rPr lang="en-US" sz="1200" b="0" i="0" u="none" strike="noStrike" cap="none" baseline="0">
                <a:latin typeface="Times New Roman"/>
                <a:ea typeface="Times New Roman"/>
                <a:cs typeface="Times New Roman"/>
                <a:sym typeface="Times New Roman"/>
              </a:rPr>
              <a:t>and followed Him</a:t>
            </a:r>
          </a:p>
          <a:p>
            <a:pPr marL="0" marR="0" lvl="0" indent="0" algn="l" rtl="0">
              <a:spcBef>
                <a:spcPts val="0"/>
              </a:spcBef>
              <a:buClr>
                <a:schemeClr val="dk1"/>
              </a:buClr>
              <a:buFont typeface="Arial"/>
              <a:buNone/>
            </a:pPr>
            <a:endParaRPr sz="1200">
              <a:latin typeface="Times New Roman"/>
              <a:ea typeface="Times New Roman"/>
              <a:cs typeface="Times New Roman"/>
              <a:sym typeface="Times New Roman"/>
            </a:endParaRPr>
          </a:p>
          <a:p>
            <a:pPr marL="0" marR="0" lvl="0" indent="0" algn="l" rtl="0">
              <a:spcBef>
                <a:spcPts val="0"/>
              </a:spcBef>
              <a:buClr>
                <a:schemeClr val="dk1"/>
              </a:buClr>
              <a:buSzPct val="25000"/>
              <a:buFont typeface="Arial"/>
              <a:buNone/>
            </a:pPr>
            <a:r>
              <a:rPr lang="en-US" sz="1200">
                <a:latin typeface="Times New Roman"/>
                <a:ea typeface="Times New Roman"/>
                <a:cs typeface="Times New Roman"/>
                <a:sym typeface="Times New Roman"/>
              </a:rPr>
              <a:t>what are the marks of a committed disciple of Jesus?</a:t>
            </a:r>
          </a:p>
          <a:p>
            <a:pPr marL="0" marR="0" lvl="0" indent="0" algn="l" rtl="0">
              <a:spcBef>
                <a:spcPts val="0"/>
              </a:spcBef>
              <a:buClr>
                <a:schemeClr val="dk1"/>
              </a:buClr>
              <a:buFont typeface="Arial"/>
              <a:buNone/>
            </a:pPr>
            <a:endParaRPr sz="1200" b="0" i="0" u="none" strike="noStrike" cap="none" baseline="0">
              <a:latin typeface="Times New Roman"/>
              <a:ea typeface="Times New Roman"/>
              <a:cs typeface="Times New Roman"/>
              <a:sym typeface="Times New Roman"/>
            </a:endParaRPr>
          </a:p>
          <a:p>
            <a:pPr marL="0" marR="0" lvl="0" indent="0" algn="l" rtl="0">
              <a:lnSpc>
                <a:spcPct val="90000"/>
              </a:lnSpc>
              <a:spcBef>
                <a:spcPts val="0"/>
              </a:spcBef>
              <a:spcAft>
                <a:spcPts val="0"/>
              </a:spcAft>
              <a:buClr>
                <a:schemeClr val="dk1"/>
              </a:buClr>
              <a:buSzPct val="25000"/>
              <a:buFont typeface="Calibri"/>
              <a:buNone/>
            </a:pPr>
            <a:r>
              <a:rPr lang="en-US" sz="1200">
                <a:latin typeface="Times New Roman"/>
                <a:ea typeface="Times New Roman"/>
                <a:cs typeface="Times New Roman"/>
                <a:sym typeface="Times New Roman"/>
              </a:rPr>
              <a:t>Leaving everything behind to follow Jesus is th</a:t>
            </a:r>
            <a:r>
              <a:rPr lang="en-US" sz="1200" b="0" i="0" u="none" strike="noStrike" cap="none" baseline="0">
                <a:latin typeface="Times New Roman"/>
                <a:ea typeface="Times New Roman"/>
                <a:cs typeface="Times New Roman"/>
                <a:sym typeface="Times New Roman"/>
              </a:rPr>
              <a:t>e very purpose for </a:t>
            </a:r>
            <a:r>
              <a:rPr lang="en-US" sz="1200">
                <a:latin typeface="Times New Roman"/>
                <a:ea typeface="Times New Roman"/>
                <a:cs typeface="Times New Roman"/>
                <a:sym typeface="Times New Roman"/>
              </a:rPr>
              <a:t>Disciples. They do so </a:t>
            </a:r>
            <a:r>
              <a:rPr lang="en-US" sz="1200" b="0" i="0" u="none" strike="noStrike" cap="none" baseline="0">
                <a:latin typeface="Times New Roman"/>
                <a:ea typeface="Times New Roman"/>
                <a:cs typeface="Times New Roman"/>
                <a:sym typeface="Times New Roman"/>
              </a:rPr>
              <a:t>to give glory to God, so it is right that this is</a:t>
            </a:r>
            <a:r>
              <a:rPr lang="en-US" sz="1200" b="0" i="0" u="none" strike="noStrike" cap="none" baseline="0">
                <a:solidFill>
                  <a:schemeClr val="dk1"/>
                </a:solidFill>
                <a:latin typeface="Times New Roman"/>
                <a:ea typeface="Times New Roman"/>
                <a:cs typeface="Times New Roman"/>
                <a:sym typeface="Times New Roman"/>
              </a:rPr>
              <a:t> the first mark of a committed disciple to glorify God through leaving everything behind for </a:t>
            </a:r>
            <a:r>
              <a:rPr lang="en-US" sz="1200">
                <a:solidFill>
                  <a:schemeClr val="dk1"/>
                </a:solidFill>
                <a:latin typeface="Times New Roman"/>
                <a:ea typeface="Times New Roman"/>
                <a:cs typeface="Times New Roman"/>
                <a:sym typeface="Times New Roman"/>
              </a:rPr>
              <a:t>Christ just like Simon Peter, his brother Andrew, John and his brother James did. </a:t>
            </a:r>
          </a:p>
          <a:p>
            <a:pPr marL="0" marR="0" lvl="0" indent="0" algn="l" rtl="0">
              <a:lnSpc>
                <a:spcPct val="90000"/>
              </a:lnSpc>
              <a:spcBef>
                <a:spcPts val="0"/>
              </a:spcBef>
              <a:spcAft>
                <a:spcPts val="0"/>
              </a:spcAft>
              <a:buClr>
                <a:schemeClr val="dk1"/>
              </a:buClr>
              <a:buFont typeface="Calibri"/>
              <a:buNone/>
            </a:pPr>
            <a:endParaRPr sz="1200">
              <a:solidFill>
                <a:schemeClr val="dk1"/>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Times New Roman"/>
                <a:ea typeface="Times New Roman"/>
                <a:cs typeface="Times New Roman"/>
                <a:sym typeface="Times New Roman"/>
              </a:rPr>
              <a:t>As disciples we will no longer be preoccupied with our own glory, not worried about what brings honor to us but to God</a:t>
            </a:r>
            <a:r>
              <a:rPr lang="en-US" sz="1200">
                <a:solidFill>
                  <a:schemeClr val="dk1"/>
                </a:solidFill>
                <a:latin typeface="Times New Roman"/>
                <a:ea typeface="Times New Roman"/>
                <a:cs typeface="Times New Roman"/>
                <a:sym typeface="Times New Roman"/>
              </a:rPr>
              <a:t>, we simply accept Jesus’ calling and follow in his foot steps </a:t>
            </a:r>
          </a:p>
          <a:p>
            <a:pPr marL="0" marR="0" lvl="0" indent="0" algn="l" rtl="0">
              <a:lnSpc>
                <a:spcPct val="90000"/>
              </a:lnSpc>
              <a:spcBef>
                <a:spcPts val="0"/>
              </a:spcBef>
              <a:spcAft>
                <a:spcPts val="0"/>
              </a:spcAft>
              <a:buClr>
                <a:schemeClr val="dk1"/>
              </a:buClr>
              <a:buSzPct val="25000"/>
              <a:buFont typeface="Calibri"/>
              <a:buNone/>
            </a:pPr>
            <a:r>
              <a:rPr lang="en-US" sz="1200">
                <a:solidFill>
                  <a:schemeClr val="dk1"/>
                </a:solidFill>
                <a:latin typeface="Times New Roman"/>
                <a:ea typeface="Times New Roman"/>
                <a:cs typeface="Times New Roman"/>
                <a:sym typeface="Times New Roman"/>
              </a:rPr>
              <a:t>we then</a:t>
            </a:r>
            <a:r>
              <a:rPr lang="en-US" sz="1200">
                <a:solidFill>
                  <a:srgbClr val="FF0000"/>
                </a:solidFill>
                <a:latin typeface="Times New Roman"/>
                <a:ea typeface="Times New Roman"/>
                <a:cs typeface="Times New Roman"/>
                <a:sym typeface="Times New Roman"/>
              </a:rPr>
              <a:t> </a:t>
            </a:r>
            <a:r>
              <a:rPr lang="en-US" sz="1200">
                <a:latin typeface="Times New Roman"/>
                <a:ea typeface="Times New Roman"/>
                <a:cs typeface="Times New Roman"/>
                <a:sym typeface="Times New Roman"/>
              </a:rPr>
              <a:t>“Love God more than anything else”, we “Deny yourself and take up the cross of mission”, and we “forsake all that you have for Jesus”</a:t>
            </a:r>
          </a:p>
          <a:p>
            <a:pPr marL="0" marR="0" lvl="0" indent="0" algn="l" rtl="0">
              <a:lnSpc>
                <a:spcPct val="90000"/>
              </a:lnSpc>
              <a:spcBef>
                <a:spcPts val="0"/>
              </a:spcBef>
              <a:spcAft>
                <a:spcPts val="0"/>
              </a:spcAft>
              <a:buClr>
                <a:schemeClr val="dk1"/>
              </a:buClr>
              <a:buSzPct val="25000"/>
              <a:buFont typeface="Calibri"/>
              <a:buNone/>
            </a:pPr>
            <a:r>
              <a:rPr lang="en-US" sz="1200">
                <a:latin typeface="Times New Roman"/>
                <a:ea typeface="Times New Roman"/>
                <a:cs typeface="Times New Roman"/>
                <a:sym typeface="Times New Roman"/>
              </a:rPr>
              <a:t>When we offer these sacrifices as disciples we glorify God.</a:t>
            </a:r>
          </a:p>
          <a:p>
            <a:pPr marL="0" marR="0" lvl="0" indent="0" algn="l" rtl="0">
              <a:lnSpc>
                <a:spcPct val="90000"/>
              </a:lnSpc>
              <a:spcBef>
                <a:spcPts val="0"/>
              </a:spcBef>
              <a:spcAft>
                <a:spcPts val="0"/>
              </a:spcAft>
              <a:buClr>
                <a:schemeClr val="dk1"/>
              </a:buClr>
              <a:buSzPct val="25000"/>
              <a:buFont typeface="Calibri"/>
              <a:buNone/>
            </a:pPr>
            <a:r>
              <a:rPr lang="en-US" sz="1200">
                <a:latin typeface="Times New Roman"/>
                <a:ea typeface="Times New Roman"/>
                <a:cs typeface="Times New Roman"/>
                <a:sym typeface="Times New Roman"/>
              </a:rPr>
              <a:t> </a:t>
            </a:r>
          </a:p>
          <a:p>
            <a:pPr marL="0" marR="0" lvl="0" indent="0" algn="l" rtl="0">
              <a:lnSpc>
                <a:spcPct val="90000"/>
              </a:lnSpc>
              <a:spcBef>
                <a:spcPts val="0"/>
              </a:spcBef>
              <a:spcAft>
                <a:spcPts val="0"/>
              </a:spcAft>
              <a:buClr>
                <a:schemeClr val="dk1"/>
              </a:buClr>
              <a:buSzPct val="25000"/>
              <a:buFont typeface="Calibri"/>
              <a:buNone/>
            </a:pPr>
            <a:r>
              <a:rPr lang="en-US" sz="1200">
                <a:latin typeface="Times New Roman"/>
                <a:ea typeface="Times New Roman"/>
                <a:cs typeface="Times New Roman"/>
                <a:sym typeface="Times New Roman"/>
              </a:rPr>
              <a:t>First how can we love God more than anything else?</a:t>
            </a:r>
          </a:p>
          <a:p>
            <a:pPr marL="0" marR="0" lvl="0" indent="0" algn="l" rtl="0">
              <a:lnSpc>
                <a:spcPct val="90000"/>
              </a:lnSpc>
              <a:spcBef>
                <a:spcPts val="0"/>
              </a:spcBef>
              <a:spcAft>
                <a:spcPts val="0"/>
              </a:spcAft>
              <a:buClr>
                <a:schemeClr val="dk1"/>
              </a:buClr>
              <a:buFont typeface="Calibri"/>
              <a:buNone/>
            </a:pPr>
            <a:endParaRPr sz="12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Font typeface="Calibri"/>
              <a:buNone/>
            </a:pPr>
            <a:endParaRPr sz="1200">
              <a:solidFill>
                <a:schemeClr val="dk1"/>
              </a:solidFill>
              <a:latin typeface="Calibri"/>
              <a:ea typeface="Calibri"/>
              <a:cs typeface="Calibri"/>
              <a:sym typeface="Calibri"/>
            </a:endParaRPr>
          </a:p>
          <a:p>
            <a:pPr marL="0" marR="0" lvl="0" indent="0" algn="l" rtl="0">
              <a:lnSpc>
                <a:spcPct val="90000"/>
              </a:lnSpc>
              <a:spcBef>
                <a:spcPts val="0"/>
              </a:spcBef>
              <a:buClr>
                <a:schemeClr val="dk1"/>
              </a:buClr>
              <a:buFont typeface="Arial"/>
              <a:buNone/>
            </a:pPr>
            <a:endParaRPr sz="2400">
              <a:solidFill>
                <a:schemeClr val="dk1"/>
              </a:solidFill>
            </a:endParaRPr>
          </a:p>
          <a:p>
            <a:pPr marL="0" marR="0" lvl="0" indent="0" algn="l" rtl="0">
              <a:lnSpc>
                <a:spcPct val="90000"/>
              </a:lnSpc>
              <a:spcBef>
                <a:spcPts val="0"/>
              </a:spcBef>
              <a:buClr>
                <a:schemeClr val="dk1"/>
              </a:buClr>
              <a:buFont typeface="Arial"/>
              <a:buNone/>
            </a:pPr>
            <a:endParaRPr sz="2400">
              <a:solidFill>
                <a:schemeClr val="dk1"/>
              </a:solidFill>
            </a:endParaRPr>
          </a:p>
          <a:p>
            <a:pPr marL="0" marR="0" lvl="0" indent="0" algn="l" rtl="0">
              <a:lnSpc>
                <a:spcPct val="90000"/>
              </a:lnSpc>
              <a:spcBef>
                <a:spcPts val="0"/>
              </a:spcBef>
              <a:buClr>
                <a:schemeClr val="dk1"/>
              </a:buClr>
              <a:buSzPct val="25000"/>
              <a:buFont typeface="Arial"/>
              <a:buNone/>
            </a:pPr>
            <a:r>
              <a:rPr lang="en-US" sz="2400" b="0" i="0" u="none" strike="noStrike" cap="none" baseline="0">
                <a:solidFill>
                  <a:schemeClr val="dk1"/>
                </a:solidFill>
                <a:latin typeface="Arial"/>
                <a:ea typeface="Arial"/>
                <a:cs typeface="Arial"/>
                <a:sym typeface="Arial"/>
              </a:rPr>
              <a:t/>
            </a:r>
            <a:br>
              <a:rPr lang="en-US" sz="2400" b="0" i="0" u="none" strike="noStrike" cap="none" baseline="0">
                <a:solidFill>
                  <a:schemeClr val="dk1"/>
                </a:solidFill>
                <a:latin typeface="Arial"/>
                <a:ea typeface="Arial"/>
                <a:cs typeface="Arial"/>
                <a:sym typeface="Arial"/>
              </a:rPr>
            </a:br>
            <a:r>
              <a:rPr lang="en-US" sz="2400" b="0" i="0" u="none" strike="noStrike" cap="none" baseline="0">
                <a:solidFill>
                  <a:schemeClr val="dk1"/>
                </a:solidFill>
                <a:latin typeface="Arial"/>
                <a:ea typeface="Arial"/>
                <a:cs typeface="Arial"/>
                <a:sym typeface="Arial"/>
              </a:rPr>
              <a:t> </a:t>
            </a:r>
          </a:p>
          <a:p>
            <a:pPr marL="0" marR="0" lvl="0" indent="0" algn="l" rtl="0">
              <a:lnSpc>
                <a:spcPct val="90000"/>
              </a:lnSpc>
              <a:spcBef>
                <a:spcPts val="0"/>
              </a:spcBef>
              <a:buClr>
                <a:schemeClr val="dk1"/>
              </a:buClr>
              <a:buFont typeface="Arial"/>
              <a:buNone/>
            </a:pPr>
            <a:endParaRPr sz="2400" b="0" i="0" u="none" strike="noStrike" cap="none" baseline="0">
              <a:solidFill>
                <a:schemeClr val="dk1"/>
              </a:solidFill>
              <a:latin typeface="Arial"/>
              <a:ea typeface="Arial"/>
              <a:cs typeface="Arial"/>
              <a:sym typeface="Arial"/>
            </a:endParaRPr>
          </a:p>
        </p:txBody>
      </p:sp>
      <p:sp>
        <p:nvSpPr>
          <p:cNvPr id="161" name="Shape 1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2882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1200">
                <a:solidFill>
                  <a:schemeClr val="dk1"/>
                </a:solidFill>
                <a:latin typeface="Times New Roman"/>
                <a:ea typeface="Times New Roman"/>
                <a:cs typeface="Times New Roman"/>
                <a:sym typeface="Times New Roman"/>
              </a:rPr>
              <a:t>Read the passage</a:t>
            </a:r>
          </a:p>
          <a:p>
            <a:pPr marL="0" marR="0" lvl="0" indent="0" algn="l" rtl="0">
              <a:spcBef>
                <a:spcPts val="0"/>
              </a:spcBef>
              <a:buClr>
                <a:schemeClr val="dk1"/>
              </a:buClr>
              <a:buSzPct val="25000"/>
              <a:buFont typeface="Arial"/>
              <a:buNone/>
            </a:pPr>
            <a:r>
              <a:rPr lang="en-US" sz="1200" baseline="30000">
                <a:solidFill>
                  <a:schemeClr val="dk1"/>
                </a:solidFill>
                <a:latin typeface="Times New Roman"/>
                <a:ea typeface="Times New Roman"/>
                <a:cs typeface="Times New Roman"/>
                <a:sym typeface="Times New Roman"/>
              </a:rPr>
              <a:t>5 </a:t>
            </a:r>
            <a:r>
              <a:rPr lang="en-US" sz="1200">
                <a:solidFill>
                  <a:schemeClr val="dk1"/>
                </a:solidFill>
                <a:latin typeface="Times New Roman"/>
                <a:ea typeface="Times New Roman"/>
                <a:cs typeface="Times New Roman"/>
                <a:sym typeface="Times New Roman"/>
              </a:rPr>
              <a:t>Love the </a:t>
            </a:r>
            <a:r>
              <a:rPr lang="en-US" sz="1200" cap="small">
                <a:solidFill>
                  <a:schemeClr val="dk1"/>
                </a:solidFill>
                <a:latin typeface="Times New Roman"/>
                <a:ea typeface="Times New Roman"/>
                <a:cs typeface="Times New Roman"/>
                <a:sym typeface="Times New Roman"/>
              </a:rPr>
              <a:t>Lord</a:t>
            </a:r>
            <a:r>
              <a:rPr lang="en-US" sz="1200">
                <a:solidFill>
                  <a:schemeClr val="dk1"/>
                </a:solidFill>
                <a:latin typeface="Times New Roman"/>
                <a:ea typeface="Times New Roman"/>
                <a:cs typeface="Times New Roman"/>
                <a:sym typeface="Times New Roman"/>
              </a:rPr>
              <a:t> your God with all your heart and with all your soul and with all your strength</a:t>
            </a:r>
          </a:p>
          <a:p>
            <a:pPr marL="0" marR="0" lvl="0" indent="0" algn="l" rtl="0">
              <a:spcBef>
                <a:spcPts val="0"/>
              </a:spcBef>
              <a:buClr>
                <a:schemeClr val="dk1"/>
              </a:buClr>
              <a:buSzPct val="25000"/>
              <a:buFont typeface="Arial"/>
              <a:buNone/>
            </a:pPr>
            <a:r>
              <a:rPr lang="en-US" sz="1200">
                <a:solidFill>
                  <a:schemeClr val="dk1"/>
                </a:solidFill>
                <a:latin typeface="Times New Roman"/>
                <a:ea typeface="Times New Roman"/>
                <a:cs typeface="Times New Roman"/>
                <a:sym typeface="Times New Roman"/>
              </a:rPr>
              <a:t>‘when we love God with everything we have, we are able to grow and overcome our struggles and desires for other things.</a:t>
            </a:r>
          </a:p>
          <a:p>
            <a:pPr marL="0" marR="0" lvl="0" indent="0" algn="l" rtl="0">
              <a:spcBef>
                <a:spcPts val="0"/>
              </a:spcBef>
              <a:buClr>
                <a:schemeClr val="dk1"/>
              </a:buClr>
              <a:buFont typeface="Calibri"/>
              <a:buNone/>
            </a:pPr>
            <a:endParaRPr sz="1200">
              <a:latin typeface="Times New Roman"/>
              <a:ea typeface="Times New Roman"/>
              <a:cs typeface="Times New Roman"/>
              <a:sym typeface="Times New Roman"/>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Times New Roman"/>
                <a:ea typeface="Times New Roman"/>
                <a:cs typeface="Times New Roman"/>
                <a:sym typeface="Times New Roman"/>
              </a:rPr>
              <a:t>Jesus says in Matthew 10:37-38  “He who loves his father and mother more than Me is not good enough for Me. He who loves son or daughter more than Me is not good enough for Me. He who does not take his cross and follow Me is not good enough for Me” one may say what</a:t>
            </a:r>
            <a:r>
              <a:rPr lang="en-US" sz="1200">
                <a:solidFill>
                  <a:schemeClr val="dk1"/>
                </a:solidFill>
                <a:latin typeface="Times New Roman"/>
                <a:ea typeface="Times New Roman"/>
                <a:cs typeface="Times New Roman"/>
                <a:sym typeface="Times New Roman"/>
              </a:rPr>
              <a:t>? Are we being asked to hate our family in order to Love God?  the answer is No</a:t>
            </a:r>
          </a:p>
          <a:p>
            <a:pPr marL="0" marR="0" lvl="0" indent="0" algn="l" rtl="0">
              <a:lnSpc>
                <a:spcPct val="100000"/>
              </a:lnSpc>
              <a:spcBef>
                <a:spcPts val="0"/>
              </a:spcBef>
              <a:spcAft>
                <a:spcPts val="0"/>
              </a:spcAft>
              <a:buClr>
                <a:srgbClr val="FF0000"/>
              </a:buClr>
              <a:buFont typeface="Calibri"/>
              <a:buNone/>
            </a:pPr>
            <a:endParaRPr sz="1200" b="0" i="0" u="none" strike="noStrike" cap="none" baseline="0">
              <a:solidFill>
                <a:srgbClr val="FF0000"/>
              </a:solidFill>
              <a:latin typeface="Times New Roman"/>
              <a:ea typeface="Times New Roman"/>
              <a:cs typeface="Times New Roman"/>
              <a:sym typeface="Times New Roman"/>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Times New Roman"/>
                <a:ea typeface="Times New Roman"/>
                <a:cs typeface="Times New Roman"/>
                <a:sym typeface="Times New Roman"/>
              </a:rPr>
              <a:t>Jesus was not advocating that in order to be disciples, we must actually hate family, friends, and ourselves. In this verse, Jesus was using sharp contrasts to make a point. He chose the most noble love we could have in this world the love of family. He uses this analogy to show that our love for God must take supremacy over all others. Your love for God should be so strong that your love for others is like hatred by comparison.</a:t>
            </a:r>
          </a:p>
          <a:p>
            <a:pPr marL="0" marR="0" lvl="0" indent="0" algn="l" rtl="0">
              <a:lnSpc>
                <a:spcPct val="100000"/>
              </a:lnSpc>
              <a:spcBef>
                <a:spcPts val="0"/>
              </a:spcBef>
              <a:spcAft>
                <a:spcPts val="0"/>
              </a:spcAft>
              <a:buClr>
                <a:schemeClr val="dk1"/>
              </a:buClr>
              <a:buFont typeface="Arial"/>
              <a:buNone/>
            </a:pPr>
            <a:endParaRPr sz="1200" b="0" i="0" u="none" strike="noStrike" cap="none" baseline="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ct val="25000"/>
              <a:buFont typeface="Arial"/>
              <a:buNone/>
            </a:pPr>
            <a:r>
              <a:rPr lang="en-US" sz="1200">
                <a:latin typeface="Times New Roman"/>
                <a:ea typeface="Times New Roman"/>
                <a:cs typeface="Times New Roman"/>
                <a:sym typeface="Times New Roman"/>
              </a:rPr>
              <a:t>as disciples we must also deny ourselves and take up the cross...</a:t>
            </a:r>
          </a:p>
          <a:p>
            <a:pPr marL="0" marR="0" lvl="0" indent="0" algn="l" rtl="0">
              <a:lnSpc>
                <a:spcPct val="100000"/>
              </a:lnSpc>
              <a:spcBef>
                <a:spcPts val="0"/>
              </a:spcBef>
              <a:spcAft>
                <a:spcPts val="0"/>
              </a:spcAft>
              <a:buClr>
                <a:schemeClr val="dk1"/>
              </a:buClr>
              <a:buFont typeface="Arial"/>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Font typeface="Arial"/>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Font typeface="Arial"/>
              <a:buNone/>
            </a:pPr>
            <a:endParaRPr sz="1200" b="0" i="0" u="none" strike="noStrike" cap="none" baseline="0">
              <a:solidFill>
                <a:schemeClr val="dk1"/>
              </a:solidFill>
              <a:latin typeface="Times New Roman"/>
              <a:ea typeface="Times New Roman"/>
              <a:cs typeface="Times New Roman"/>
              <a:sym typeface="Times New Roman"/>
            </a:endParaRP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
        <p:nvSpPr>
          <p:cNvPr id="169" name="Shape 1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6139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pic>
        <p:nvPicPr>
          <p:cNvPr id="15" name="Shape 15"/>
          <p:cNvPicPr preferRelativeResize="0"/>
          <p:nvPr/>
        </p:nvPicPr>
        <p:blipFill rotWithShape="1">
          <a:blip r:embed="rId2">
            <a:alphaModFix/>
          </a:blip>
          <a:srcRect/>
          <a:stretch/>
        </p:blipFill>
        <p:spPr>
          <a:xfrm>
            <a:off x="926198" y="257415"/>
            <a:ext cx="8183474" cy="6349601"/>
          </a:xfrm>
          <a:prstGeom prst="rect">
            <a:avLst/>
          </a:prstGeom>
          <a:noFill/>
          <a:ln>
            <a:noFill/>
          </a:ln>
        </p:spPr>
      </p:pic>
      <p:pic>
        <p:nvPicPr>
          <p:cNvPr id="16" name="Shape 16"/>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7" name="Shape 17"/>
          <p:cNvSpPr txBox="1">
            <a:spLocks noGrp="1"/>
          </p:cNvSpPr>
          <p:nvPr>
            <p:ph type="ctrTitle"/>
          </p:nvPr>
        </p:nvSpPr>
        <p:spPr>
          <a:xfrm>
            <a:off x="926198" y="6109473"/>
            <a:ext cx="5498352" cy="477155"/>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F7D596"/>
              </a:buClr>
              <a:buFont typeface="Arial"/>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8" name="Shape 18"/>
          <p:cNvSpPr txBox="1">
            <a:spLocks noGrp="1"/>
          </p:cNvSpPr>
          <p:nvPr>
            <p:ph type="dt" idx="10"/>
          </p:nvPr>
        </p:nvSpPr>
        <p:spPr>
          <a:xfrm>
            <a:off x="5988423" y="6221505"/>
            <a:ext cx="2743199"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9" name="Shape 19"/>
          <p:cNvSpPr txBox="1"/>
          <p:nvPr/>
        </p:nvSpPr>
        <p:spPr>
          <a:xfrm>
            <a:off x="4758487" y="3166984"/>
            <a:ext cx="4351183" cy="280076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TRITON-UBF</a:t>
            </a:r>
          </a:p>
          <a:p>
            <a:pPr marL="0" marR="0" lvl="0" indent="0" algn="l" rtl="0">
              <a:lnSpc>
                <a:spcPct val="100000"/>
              </a:lnSpc>
              <a:spcBef>
                <a:spcPts val="0"/>
              </a:spcBef>
              <a:spcAft>
                <a:spcPts val="0"/>
              </a:spcAft>
              <a:buClr>
                <a:schemeClr val="dk1"/>
              </a:buClr>
              <a:buSzPct val="25000"/>
              <a:buFont typeface="Arial"/>
              <a:buNone/>
            </a:pPr>
            <a:r>
              <a:rPr lang="en-US" sz="4800" b="0" i="0" u="none" strike="noStrike" cap="none" baseline="0">
                <a:solidFill>
                  <a:schemeClr val="dk1"/>
                </a:solidFill>
                <a:latin typeface="Arial"/>
                <a:ea typeface="Arial"/>
                <a:cs typeface="Arial"/>
                <a:sym typeface="Arial"/>
              </a:rPr>
              <a:t>CHURCH MEMBERSHIP</a:t>
            </a:r>
          </a:p>
          <a:p>
            <a:pPr marL="0" marR="0" lvl="0" indent="0" algn="l" rtl="0">
              <a:lnSpc>
                <a:spcPct val="100000"/>
              </a:lnSpc>
              <a:spcBef>
                <a:spcPts val="0"/>
              </a:spcBef>
              <a:spcAft>
                <a:spcPts val="0"/>
              </a:spcAft>
              <a:buClr>
                <a:schemeClr val="dk1"/>
              </a:buClr>
              <a:buSzPct val="25000"/>
              <a:buFont typeface="Arial"/>
              <a:buNone/>
            </a:pPr>
            <a:r>
              <a:rPr lang="en-US" sz="4800" b="0" i="0" u="none" strike="noStrike" cap="none" baseline="0">
                <a:solidFill>
                  <a:schemeClr val="dk1"/>
                </a:solidFill>
                <a:latin typeface="Arial"/>
                <a:ea typeface="Arial"/>
                <a:cs typeface="Arial"/>
                <a:sym typeface="Arial"/>
              </a:rPr>
              <a:t>CLASSES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Shape 79"/>
        <p:cNvGrpSpPr/>
        <p:nvPr/>
      </p:nvGrpSpPr>
      <p:grpSpPr>
        <a:xfrm>
          <a:off x="0" y="0"/>
          <a:ext cx="0" cy="0"/>
          <a:chOff x="0" y="0"/>
          <a:chExt cx="0" cy="0"/>
        </a:xfrm>
      </p:grpSpPr>
      <p:pic>
        <p:nvPicPr>
          <p:cNvPr id="80" name="Shape 8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1" name="Shape 81"/>
          <p:cNvSpPr txBox="1">
            <a:spLocks noGrp="1"/>
          </p:cNvSpPr>
          <p:nvPr>
            <p:ph type="title"/>
          </p:nvPr>
        </p:nvSpPr>
        <p:spPr>
          <a:xfrm>
            <a:off x="1089025" y="3765176"/>
            <a:ext cx="7272336" cy="1098176"/>
          </a:xfrm>
          <a:prstGeom prst="rect">
            <a:avLst/>
          </a:prstGeom>
          <a:noFill/>
          <a:ln>
            <a:noFill/>
          </a:ln>
        </p:spPr>
        <p:txBody>
          <a:bodyPr lIns="91425" tIns="91425" rIns="91425" bIns="91425" anchor="b" anchorCtr="0"/>
          <a:lstStyle>
            <a:lvl1pPr algn="ctr" rtl="0">
              <a:lnSpc>
                <a:spcPct val="100000"/>
              </a:lnSpc>
              <a:spcBef>
                <a:spcPts val="0"/>
              </a:spcBef>
              <a:buClr>
                <a:srgbClr val="3F3F3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a:spLocks noGrp="1"/>
          </p:cNvSpPr>
          <p:nvPr>
            <p:ph type="pic" idx="2"/>
          </p:nvPr>
        </p:nvSpPr>
        <p:spPr>
          <a:xfrm>
            <a:off x="2578013" y="777239"/>
            <a:ext cx="4294361" cy="2866913"/>
          </a:xfrm>
          <a:prstGeom prst="rect">
            <a:avLst/>
          </a:prstGeom>
          <a:noFill/>
          <a:ln w="76200" cap="flat">
            <a:solidFill>
              <a:schemeClr val="dk1"/>
            </a:solidFill>
            <a:prstDash val="solid"/>
            <a:miter/>
            <a:headEnd type="none" w="med" len="med"/>
            <a:tailEnd type="none" w="med" len="med"/>
          </a:ln>
        </p:spPr>
      </p:sp>
      <p:sp>
        <p:nvSpPr>
          <p:cNvPr id="83" name="Shape 83"/>
          <p:cNvSpPr txBox="1">
            <a:spLocks noGrp="1"/>
          </p:cNvSpPr>
          <p:nvPr>
            <p:ph type="body" idx="1"/>
          </p:nvPr>
        </p:nvSpPr>
        <p:spPr>
          <a:xfrm>
            <a:off x="1089025" y="4867835"/>
            <a:ext cx="7272336" cy="1264022"/>
          </a:xfrm>
          <a:prstGeom prst="rect">
            <a:avLst/>
          </a:prstGeom>
          <a:noFill/>
          <a:ln>
            <a:noFill/>
          </a:ln>
        </p:spPr>
        <p:txBody>
          <a:bodyPr lIns="91425" tIns="91425" rIns="91425" bIns="91425" anchor="t" anchorCtr="0"/>
          <a:lstStyle>
            <a:lvl1pPr marL="0" indent="0" algn="ctr" rtl="0">
              <a:spcBef>
                <a:spcPts val="0"/>
              </a:spcBef>
              <a:buClr>
                <a:srgbClr val="3F3F3F"/>
              </a:buClr>
              <a:buFont typeface="Galdeano"/>
              <a:buNone/>
              <a:defRPr/>
            </a:lvl1pPr>
            <a:lvl2pPr marL="457200" indent="0" rtl="0">
              <a:spcBef>
                <a:spcPts val="0"/>
              </a:spcBef>
              <a:buFont typeface="Galdeano"/>
              <a:buNone/>
              <a:defRPr/>
            </a:lvl2pPr>
            <a:lvl3pPr marL="914400" indent="0" rtl="0">
              <a:spcBef>
                <a:spcPts val="0"/>
              </a:spcBef>
              <a:buFont typeface="Galdeano"/>
              <a:buNone/>
              <a:defRPr/>
            </a:lvl3pPr>
            <a:lvl4pPr marL="1371600" indent="0" rtl="0">
              <a:spcBef>
                <a:spcPts val="0"/>
              </a:spcBef>
              <a:buFont typeface="Galdeano"/>
              <a:buNone/>
              <a:defRPr/>
            </a:lvl4pPr>
            <a:lvl5pPr marL="1828800" indent="0" rtl="0">
              <a:spcBef>
                <a:spcPts val="0"/>
              </a:spcBef>
              <a:buFont typeface="Galdeano"/>
              <a:buNone/>
              <a:defRPr/>
            </a:lvl5pPr>
            <a:lvl6pPr marL="2286000" indent="0" rtl="0">
              <a:spcBef>
                <a:spcPts val="0"/>
              </a:spcBef>
              <a:buFont typeface="Galdeano"/>
              <a:buNone/>
              <a:defRPr/>
            </a:lvl6pPr>
            <a:lvl7pPr marL="2743200" indent="0" rtl="0">
              <a:spcBef>
                <a:spcPts val="0"/>
              </a:spcBef>
              <a:buFont typeface="Galdeano"/>
              <a:buNone/>
              <a:defRPr/>
            </a:lvl7pPr>
            <a:lvl8pPr marL="3200400" indent="0" rtl="0">
              <a:spcBef>
                <a:spcPts val="0"/>
              </a:spcBef>
              <a:buFont typeface="Galdeano"/>
              <a:buNone/>
              <a:defRPr/>
            </a:lvl8pPr>
            <a:lvl9pPr marL="3657600" indent="0" rtl="0">
              <a:spcBef>
                <a:spcPts val="0"/>
              </a:spcBef>
              <a:buFont typeface="Galdeano"/>
              <a:buNone/>
              <a:defRPr/>
            </a:lvl9pPr>
          </a:lstStyle>
          <a:p>
            <a:endParaRPr/>
          </a:p>
        </p:txBody>
      </p:sp>
      <p:sp>
        <p:nvSpPr>
          <p:cNvPr id="84" name="Shape 84"/>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5" name="Shape 85"/>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86" name="Shape 86"/>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lnSpc>
                <a:spcPct val="100000"/>
              </a:lnSpc>
              <a:spcBef>
                <a:spcPts val="0"/>
              </a:spcBef>
              <a:spcAft>
                <a:spcPts val="0"/>
              </a:spcAft>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Clr>
                <a:srgbClr val="7F7F7F"/>
              </a:buClr>
              <a:buSzPct val="25000"/>
              <a:buFont typeface="Galdeano"/>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9" name="Shape 89"/>
          <p:cNvSpPr txBox="1">
            <a:spLocks noGrp="1"/>
          </p:cNvSpPr>
          <p:nvPr>
            <p:ph type="title"/>
          </p:nvPr>
        </p:nvSpPr>
        <p:spPr>
          <a:xfrm>
            <a:off x="1089024" y="274637"/>
            <a:ext cx="7272339" cy="1339008"/>
          </a:xfrm>
          <a:prstGeom prst="rect">
            <a:avLst/>
          </a:prstGeom>
          <a:noFill/>
          <a:ln>
            <a:noFill/>
          </a:ln>
        </p:spPr>
        <p:txBody>
          <a:bodyPr lIns="91425" tIns="91425" rIns="91425" bIns="91425" anchor="ctr" anchorCtr="0"/>
          <a:lstStyle>
            <a:lvl1pPr algn="ctr" rtl="0">
              <a:lnSpc>
                <a:spcPct val="108333"/>
              </a:lnSpc>
              <a:spcBef>
                <a:spcPts val="0"/>
              </a:spcBef>
              <a:buClr>
                <a:srgbClr val="3F3F3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0" name="Shape 90"/>
          <p:cNvSpPr txBox="1">
            <a:spLocks noGrp="1"/>
          </p:cNvSpPr>
          <p:nvPr>
            <p:ph type="body" idx="1"/>
          </p:nvPr>
        </p:nvSpPr>
        <p:spPr>
          <a:xfrm rot="5400000">
            <a:off x="2563065" y="327865"/>
            <a:ext cx="4324257" cy="727233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92" name="Shape 92"/>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93" name="Shape 93"/>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lnSpc>
                <a:spcPct val="100000"/>
              </a:lnSpc>
              <a:spcBef>
                <a:spcPts val="0"/>
              </a:spcBef>
              <a:spcAft>
                <a:spcPts val="0"/>
              </a:spcAft>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Clr>
                <a:srgbClr val="7F7F7F"/>
              </a:buClr>
              <a:buSzPct val="25000"/>
              <a:buFont typeface="Galdeano"/>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6" name="Shape 96"/>
          <p:cNvSpPr txBox="1">
            <a:spLocks noGrp="1"/>
          </p:cNvSpPr>
          <p:nvPr>
            <p:ph type="title"/>
          </p:nvPr>
        </p:nvSpPr>
        <p:spPr>
          <a:xfrm rot="5400000">
            <a:off x="5220305" y="2605880"/>
            <a:ext cx="5516561" cy="1524000"/>
          </a:xfrm>
          <a:prstGeom prst="rect">
            <a:avLst/>
          </a:prstGeom>
          <a:noFill/>
          <a:ln>
            <a:noFill/>
          </a:ln>
        </p:spPr>
        <p:txBody>
          <a:bodyPr lIns="91425" tIns="91425" rIns="91425" bIns="91425" anchor="ctr" anchorCtr="0"/>
          <a:lstStyle>
            <a:lvl1pPr algn="ctr" rtl="0">
              <a:lnSpc>
                <a:spcPct val="108333"/>
              </a:lnSpc>
              <a:spcBef>
                <a:spcPts val="0"/>
              </a:spcBef>
              <a:buClr>
                <a:srgbClr val="3F3F3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7" name="Shape 97"/>
          <p:cNvSpPr txBox="1">
            <a:spLocks noGrp="1"/>
          </p:cNvSpPr>
          <p:nvPr>
            <p:ph type="body" idx="1"/>
          </p:nvPr>
        </p:nvSpPr>
        <p:spPr>
          <a:xfrm rot="5400000">
            <a:off x="1291429" y="407192"/>
            <a:ext cx="5516561" cy="592137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8" name="Shape 98"/>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99" name="Shape 99"/>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00" name="Shape 100"/>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lnSpc>
                <a:spcPct val="100000"/>
              </a:lnSpc>
              <a:spcBef>
                <a:spcPts val="0"/>
              </a:spcBef>
              <a:spcAft>
                <a:spcPts val="0"/>
              </a:spcAft>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Clr>
                <a:srgbClr val="7F7F7F"/>
              </a:buClr>
              <a:buSzPct val="25000"/>
              <a:buFont typeface="Galdeano"/>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pic>
        <p:nvPicPr>
          <p:cNvPr id="21" name="Shape 2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2" name="Shape 22"/>
          <p:cNvSpPr txBox="1">
            <a:spLocks noGrp="1"/>
          </p:cNvSpPr>
          <p:nvPr>
            <p:ph type="title"/>
          </p:nvPr>
        </p:nvSpPr>
        <p:spPr>
          <a:xfrm>
            <a:off x="1089024" y="274637"/>
            <a:ext cx="7272339" cy="1339008"/>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1089025" y="1657350"/>
            <a:ext cx="7631099" cy="18554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5" name="Shape 25"/>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26" name="Shape 26"/>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lnSpc>
                <a:spcPct val="100000"/>
              </a:lnSpc>
              <a:spcBef>
                <a:spcPts val="0"/>
              </a:spcBef>
              <a:spcAft>
                <a:spcPts val="0"/>
              </a:spcAft>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Clr>
                <a:srgbClr val="7F7F7F"/>
              </a:buClr>
              <a:buSzPct val="25000"/>
              <a:buFont typeface="Galdeano"/>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pic>
        <p:nvPicPr>
          <p:cNvPr id="28" name="Shape 2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9" name="Shape 29"/>
          <p:cNvSpPr txBox="1">
            <a:spLocks noGrp="1"/>
          </p:cNvSpPr>
          <p:nvPr>
            <p:ph type="title"/>
          </p:nvPr>
        </p:nvSpPr>
        <p:spPr>
          <a:xfrm>
            <a:off x="1371600" y="1792224"/>
            <a:ext cx="7086600" cy="1847088"/>
          </a:xfrm>
          <a:prstGeom prst="rect">
            <a:avLst/>
          </a:prstGeom>
          <a:noFill/>
          <a:ln>
            <a:noFill/>
          </a:ln>
        </p:spPr>
        <p:txBody>
          <a:bodyPr lIns="91425" tIns="91425" rIns="91425" bIns="91425" anchor="b" anchorCtr="0"/>
          <a:lstStyle>
            <a:lvl1pPr algn="ctr" rtl="0">
              <a:lnSpc>
                <a:spcPct val="100000"/>
              </a:lnSpc>
              <a:spcBef>
                <a:spcPts val="0"/>
              </a:spcBef>
              <a:buClr>
                <a:srgbClr val="0D0D0D"/>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1371600" y="3666744"/>
            <a:ext cx="7086600" cy="1755647"/>
          </a:xfrm>
          <a:prstGeom prst="rect">
            <a:avLst/>
          </a:prstGeom>
          <a:noFill/>
          <a:ln>
            <a:noFill/>
          </a:ln>
        </p:spPr>
        <p:txBody>
          <a:bodyPr lIns="91425" tIns="91425" rIns="91425" bIns="91425" anchor="t" anchorCtr="0"/>
          <a:lstStyle>
            <a:lvl1pPr marL="0" indent="0" algn="ctr" rtl="0">
              <a:lnSpc>
                <a:spcPct val="100000"/>
              </a:lnSpc>
              <a:spcBef>
                <a:spcPts val="0"/>
              </a:spcBef>
              <a:buClr>
                <a:srgbClr val="0D0D0D"/>
              </a:buClr>
              <a:buFont typeface="Noto Symbol"/>
              <a:buNone/>
              <a:defRPr/>
            </a:lvl1pPr>
            <a:lvl2pPr marL="457200" indent="0" rtl="0">
              <a:spcBef>
                <a:spcPts val="0"/>
              </a:spcBef>
              <a:buClr>
                <a:srgbClr val="888888"/>
              </a:buClr>
              <a:buFont typeface="Galdeano"/>
              <a:buNone/>
              <a:defRPr/>
            </a:lvl2pPr>
            <a:lvl3pPr marL="914400" indent="0" rtl="0">
              <a:spcBef>
                <a:spcPts val="0"/>
              </a:spcBef>
              <a:buClr>
                <a:srgbClr val="888888"/>
              </a:buClr>
              <a:buFont typeface="Galdeano"/>
              <a:buNone/>
              <a:defRPr/>
            </a:lvl3pPr>
            <a:lvl4pPr marL="1371600" indent="0" rtl="0">
              <a:spcBef>
                <a:spcPts val="0"/>
              </a:spcBef>
              <a:buClr>
                <a:srgbClr val="888888"/>
              </a:buClr>
              <a:buFont typeface="Galdeano"/>
              <a:buNone/>
              <a:defRPr/>
            </a:lvl4pPr>
            <a:lvl5pPr marL="1828800" indent="0" rtl="0">
              <a:spcBef>
                <a:spcPts val="0"/>
              </a:spcBef>
              <a:buClr>
                <a:srgbClr val="888888"/>
              </a:buClr>
              <a:buFont typeface="Galdeano"/>
              <a:buNone/>
              <a:defRPr/>
            </a:lvl5pPr>
            <a:lvl6pPr marL="2286000" indent="0" rtl="0">
              <a:spcBef>
                <a:spcPts val="0"/>
              </a:spcBef>
              <a:buClr>
                <a:srgbClr val="888888"/>
              </a:buClr>
              <a:buFont typeface="Galdeano"/>
              <a:buNone/>
              <a:defRPr/>
            </a:lvl6pPr>
            <a:lvl7pPr marL="2743200" indent="0" rtl="0">
              <a:spcBef>
                <a:spcPts val="0"/>
              </a:spcBef>
              <a:buClr>
                <a:srgbClr val="888888"/>
              </a:buClr>
              <a:buFont typeface="Galdeano"/>
              <a:buNone/>
              <a:defRPr/>
            </a:lvl7pPr>
            <a:lvl8pPr marL="3200400" indent="0" rtl="0">
              <a:spcBef>
                <a:spcPts val="0"/>
              </a:spcBef>
              <a:buClr>
                <a:srgbClr val="888888"/>
              </a:buClr>
              <a:buFont typeface="Galdeano"/>
              <a:buNone/>
              <a:defRPr/>
            </a:lvl8pPr>
            <a:lvl9pPr marL="3657600" indent="0" rtl="0">
              <a:spcBef>
                <a:spcPts val="0"/>
              </a:spcBef>
              <a:buClr>
                <a:srgbClr val="888888"/>
              </a:buClr>
              <a:buFont typeface="Galdeano"/>
              <a:buNone/>
              <a:defRPr/>
            </a:lvl9pPr>
          </a:lstStyle>
          <a:p>
            <a:endParaRPr/>
          </a:p>
        </p:txBody>
      </p:sp>
      <p:sp>
        <p:nvSpPr>
          <p:cNvPr id="31" name="Shape 31"/>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2" name="Shape 32"/>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3" name="Shape 33"/>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lnSpc>
                <a:spcPct val="100000"/>
              </a:lnSpc>
              <a:spcBef>
                <a:spcPts val="0"/>
              </a:spcBef>
              <a:spcAft>
                <a:spcPts val="0"/>
              </a:spcAft>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Clr>
                <a:srgbClr val="7F7F7F"/>
              </a:buClr>
              <a:buSzPct val="25000"/>
              <a:buFont typeface="Galdeano"/>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
        <p:cNvGrpSpPr/>
        <p:nvPr/>
      </p:nvGrpSpPr>
      <p:grpSpPr>
        <a:xfrm>
          <a:off x="0" y="0"/>
          <a:ext cx="0" cy="0"/>
          <a:chOff x="0" y="0"/>
          <a:chExt cx="0" cy="0"/>
        </a:xfrm>
      </p:grpSpPr>
      <p:pic>
        <p:nvPicPr>
          <p:cNvPr id="35" name="Shape 3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6" name="Shape 36"/>
          <p:cNvSpPr txBox="1">
            <a:spLocks noGrp="1"/>
          </p:cNvSpPr>
          <p:nvPr>
            <p:ph type="title"/>
          </p:nvPr>
        </p:nvSpPr>
        <p:spPr>
          <a:xfrm>
            <a:off x="1089024" y="274637"/>
            <a:ext cx="7272339" cy="1339008"/>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1089023" y="1816100"/>
            <a:ext cx="3429000" cy="43100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2"/>
          </p:nvPr>
        </p:nvSpPr>
        <p:spPr>
          <a:xfrm>
            <a:off x="4932362" y="1816100"/>
            <a:ext cx="3429000" cy="43100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0" name="Shape 40"/>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1" name="Shape 41"/>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lnSpc>
                <a:spcPct val="100000"/>
              </a:lnSpc>
              <a:spcBef>
                <a:spcPts val="0"/>
              </a:spcBef>
              <a:spcAft>
                <a:spcPts val="0"/>
              </a:spcAft>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Clr>
                <a:srgbClr val="7F7F7F"/>
              </a:buClr>
              <a:buSzPct val="25000"/>
              <a:buFont typeface="Galdeano"/>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2"/>
        <p:cNvGrpSpPr/>
        <p:nvPr/>
      </p:nvGrpSpPr>
      <p:grpSpPr>
        <a:xfrm>
          <a:off x="0" y="0"/>
          <a:ext cx="0" cy="0"/>
          <a:chOff x="0" y="0"/>
          <a:chExt cx="0" cy="0"/>
        </a:xfrm>
      </p:grpSpPr>
      <p:pic>
        <p:nvPicPr>
          <p:cNvPr id="43" name="Shape 4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4" name="Shape 44"/>
          <p:cNvSpPr txBox="1">
            <a:spLocks noGrp="1"/>
          </p:cNvSpPr>
          <p:nvPr>
            <p:ph type="title"/>
          </p:nvPr>
        </p:nvSpPr>
        <p:spPr>
          <a:xfrm>
            <a:off x="1089024" y="274637"/>
            <a:ext cx="7272339" cy="1339008"/>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1089024" y="1688677"/>
            <a:ext cx="3429000" cy="827088"/>
          </a:xfrm>
          <a:prstGeom prst="rect">
            <a:avLst/>
          </a:prstGeom>
          <a:noFill/>
          <a:ln>
            <a:noFill/>
          </a:ln>
        </p:spPr>
        <p:txBody>
          <a:bodyPr lIns="91425" tIns="91425" rIns="91425" bIns="91425" anchor="ctr" anchorCtr="0"/>
          <a:lstStyle>
            <a:lvl1pPr marL="0" indent="0" algn="ctr" rtl="0">
              <a:spcBef>
                <a:spcPts val="0"/>
              </a:spcBef>
              <a:buClr>
                <a:srgbClr val="0D0D0D"/>
              </a:buClr>
              <a:buFont typeface="Arial"/>
              <a:buNone/>
              <a:defRPr/>
            </a:lvl1pPr>
            <a:lvl2pPr marL="457200" indent="0" rtl="0">
              <a:spcBef>
                <a:spcPts val="0"/>
              </a:spcBef>
              <a:buFont typeface="Galdeano"/>
              <a:buNone/>
              <a:defRPr/>
            </a:lvl2pPr>
            <a:lvl3pPr marL="914400" indent="0" rtl="0">
              <a:spcBef>
                <a:spcPts val="0"/>
              </a:spcBef>
              <a:buFont typeface="Galdeano"/>
              <a:buNone/>
              <a:defRPr/>
            </a:lvl3pPr>
            <a:lvl4pPr marL="1371600" indent="0" rtl="0">
              <a:spcBef>
                <a:spcPts val="0"/>
              </a:spcBef>
              <a:buFont typeface="Galdeano"/>
              <a:buNone/>
              <a:defRPr/>
            </a:lvl4pPr>
            <a:lvl5pPr marL="1828800" indent="0" rtl="0">
              <a:spcBef>
                <a:spcPts val="0"/>
              </a:spcBef>
              <a:buFont typeface="Galdeano"/>
              <a:buNone/>
              <a:defRPr/>
            </a:lvl5pPr>
            <a:lvl6pPr marL="2286000" indent="0" rtl="0">
              <a:spcBef>
                <a:spcPts val="0"/>
              </a:spcBef>
              <a:buFont typeface="Galdeano"/>
              <a:buNone/>
              <a:defRPr/>
            </a:lvl6pPr>
            <a:lvl7pPr marL="2743200" indent="0" rtl="0">
              <a:spcBef>
                <a:spcPts val="0"/>
              </a:spcBef>
              <a:buFont typeface="Galdeano"/>
              <a:buNone/>
              <a:defRPr/>
            </a:lvl7pPr>
            <a:lvl8pPr marL="3200400" indent="0" rtl="0">
              <a:spcBef>
                <a:spcPts val="0"/>
              </a:spcBef>
              <a:buFont typeface="Galdeano"/>
              <a:buNone/>
              <a:defRPr/>
            </a:lvl8pPr>
            <a:lvl9pPr marL="3657600" indent="0" rtl="0">
              <a:spcBef>
                <a:spcPts val="0"/>
              </a:spcBef>
              <a:buFont typeface="Galdeano"/>
              <a:buNone/>
              <a:defRPr/>
            </a:lvl9pPr>
          </a:lstStyle>
          <a:p>
            <a:endParaRPr/>
          </a:p>
        </p:txBody>
      </p:sp>
      <p:sp>
        <p:nvSpPr>
          <p:cNvPr id="46" name="Shape 46"/>
          <p:cNvSpPr txBox="1">
            <a:spLocks noGrp="1"/>
          </p:cNvSpPr>
          <p:nvPr>
            <p:ph type="body" idx="2"/>
          </p:nvPr>
        </p:nvSpPr>
        <p:spPr>
          <a:xfrm>
            <a:off x="1089024" y="2590800"/>
            <a:ext cx="3429000" cy="353536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3"/>
          </p:nvPr>
        </p:nvSpPr>
        <p:spPr>
          <a:xfrm>
            <a:off x="4932362" y="1688677"/>
            <a:ext cx="3429000" cy="827088"/>
          </a:xfrm>
          <a:prstGeom prst="rect">
            <a:avLst/>
          </a:prstGeom>
          <a:noFill/>
          <a:ln>
            <a:noFill/>
          </a:ln>
        </p:spPr>
        <p:txBody>
          <a:bodyPr lIns="91425" tIns="91425" rIns="91425" bIns="91425" anchor="ctr" anchorCtr="0"/>
          <a:lstStyle>
            <a:lvl1pPr marL="0" indent="0" algn="ctr" rtl="0">
              <a:spcBef>
                <a:spcPts val="0"/>
              </a:spcBef>
              <a:buClr>
                <a:srgbClr val="0D0D0D"/>
              </a:buClr>
              <a:buFont typeface="Arial"/>
              <a:buNone/>
              <a:defRPr/>
            </a:lvl1pPr>
            <a:lvl2pPr marL="457200" indent="0" rtl="0">
              <a:spcBef>
                <a:spcPts val="0"/>
              </a:spcBef>
              <a:buFont typeface="Galdeano"/>
              <a:buNone/>
              <a:defRPr/>
            </a:lvl2pPr>
            <a:lvl3pPr marL="914400" indent="0" rtl="0">
              <a:spcBef>
                <a:spcPts val="0"/>
              </a:spcBef>
              <a:buFont typeface="Galdeano"/>
              <a:buNone/>
              <a:defRPr/>
            </a:lvl3pPr>
            <a:lvl4pPr marL="1371600" indent="0" rtl="0">
              <a:spcBef>
                <a:spcPts val="0"/>
              </a:spcBef>
              <a:buFont typeface="Galdeano"/>
              <a:buNone/>
              <a:defRPr/>
            </a:lvl4pPr>
            <a:lvl5pPr marL="1828800" indent="0" rtl="0">
              <a:spcBef>
                <a:spcPts val="0"/>
              </a:spcBef>
              <a:buFont typeface="Galdeano"/>
              <a:buNone/>
              <a:defRPr/>
            </a:lvl5pPr>
            <a:lvl6pPr marL="2286000" indent="0" rtl="0">
              <a:spcBef>
                <a:spcPts val="0"/>
              </a:spcBef>
              <a:buFont typeface="Galdeano"/>
              <a:buNone/>
              <a:defRPr/>
            </a:lvl6pPr>
            <a:lvl7pPr marL="2743200" indent="0" rtl="0">
              <a:spcBef>
                <a:spcPts val="0"/>
              </a:spcBef>
              <a:buFont typeface="Galdeano"/>
              <a:buNone/>
              <a:defRPr/>
            </a:lvl7pPr>
            <a:lvl8pPr marL="3200400" indent="0" rtl="0">
              <a:spcBef>
                <a:spcPts val="0"/>
              </a:spcBef>
              <a:buFont typeface="Galdeano"/>
              <a:buNone/>
              <a:defRPr/>
            </a:lvl8pPr>
            <a:lvl9pPr marL="3657600" indent="0" rtl="0">
              <a:spcBef>
                <a:spcPts val="0"/>
              </a:spcBef>
              <a:buFont typeface="Galdeano"/>
              <a:buNone/>
              <a:defRPr/>
            </a:lvl9pPr>
          </a:lstStyle>
          <a:p>
            <a:endParaRPr/>
          </a:p>
        </p:txBody>
      </p:sp>
      <p:sp>
        <p:nvSpPr>
          <p:cNvPr id="48" name="Shape 48"/>
          <p:cNvSpPr txBox="1">
            <a:spLocks noGrp="1"/>
          </p:cNvSpPr>
          <p:nvPr>
            <p:ph type="body" idx="4"/>
          </p:nvPr>
        </p:nvSpPr>
        <p:spPr>
          <a:xfrm>
            <a:off x="4932362" y="2590800"/>
            <a:ext cx="3429000" cy="353536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0" name="Shape 50"/>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1" name="Shape 51"/>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lnSpc>
                <a:spcPct val="100000"/>
              </a:lnSpc>
              <a:spcBef>
                <a:spcPts val="0"/>
              </a:spcBef>
              <a:spcAft>
                <a:spcPts val="0"/>
              </a:spcAft>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Clr>
                <a:srgbClr val="7F7F7F"/>
              </a:buClr>
              <a:buSzPct val="25000"/>
              <a:buFont typeface="Galdeano"/>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pic>
        <p:nvPicPr>
          <p:cNvPr id="53" name="Shape 5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4" name="Shape 54"/>
          <p:cNvSpPr txBox="1">
            <a:spLocks noGrp="1"/>
          </p:cNvSpPr>
          <p:nvPr>
            <p:ph type="title"/>
          </p:nvPr>
        </p:nvSpPr>
        <p:spPr>
          <a:xfrm>
            <a:off x="1089024" y="274637"/>
            <a:ext cx="7272339" cy="1339008"/>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6" name="Shape 56"/>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57" name="Shape 57"/>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lnSpc>
                <a:spcPct val="100000"/>
              </a:lnSpc>
              <a:spcBef>
                <a:spcPts val="0"/>
              </a:spcBef>
              <a:spcAft>
                <a:spcPts val="0"/>
              </a:spcAft>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Clr>
                <a:srgbClr val="7F7F7F"/>
              </a:buClr>
              <a:buSzPct val="25000"/>
              <a:buFont typeface="Galdeano"/>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pic>
        <p:nvPicPr>
          <p:cNvPr id="59" name="Shape 5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0" name="Shape 60"/>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1" name="Shape 61"/>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2" name="Shape 62"/>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lnSpc>
                <a:spcPct val="100000"/>
              </a:lnSpc>
              <a:spcBef>
                <a:spcPts val="0"/>
              </a:spcBef>
              <a:spcAft>
                <a:spcPts val="0"/>
              </a:spcAft>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Clr>
                <a:srgbClr val="7F7F7F"/>
              </a:buClr>
              <a:buSzPct val="25000"/>
              <a:buFont typeface="Galdeano"/>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3"/>
        <p:cNvGrpSpPr/>
        <p:nvPr/>
      </p:nvGrpSpPr>
      <p:grpSpPr>
        <a:xfrm>
          <a:off x="0" y="0"/>
          <a:ext cx="0" cy="0"/>
          <a:chOff x="0" y="0"/>
          <a:chExt cx="0" cy="0"/>
        </a:xfrm>
      </p:grpSpPr>
      <p:pic>
        <p:nvPicPr>
          <p:cNvPr id="64" name="Shape 6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5" name="Shape 65"/>
          <p:cNvSpPr txBox="1">
            <a:spLocks noGrp="1"/>
          </p:cNvSpPr>
          <p:nvPr>
            <p:ph type="title"/>
          </p:nvPr>
        </p:nvSpPr>
        <p:spPr>
          <a:xfrm>
            <a:off x="1084729" y="381000"/>
            <a:ext cx="3429000" cy="1649505"/>
          </a:xfrm>
          <a:prstGeom prst="rect">
            <a:avLst/>
          </a:prstGeom>
          <a:noFill/>
          <a:ln>
            <a:noFill/>
          </a:ln>
        </p:spPr>
        <p:txBody>
          <a:bodyPr lIns="91425" tIns="91425" rIns="91425" bIns="91425" anchor="b" anchorCtr="0"/>
          <a:lstStyle>
            <a:lvl1pPr algn="ctr" rtl="0">
              <a:lnSpc>
                <a:spcPct val="100000"/>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body" idx="1"/>
          </p:nvPr>
        </p:nvSpPr>
        <p:spPr>
          <a:xfrm>
            <a:off x="4930587" y="381000"/>
            <a:ext cx="3429000" cy="574516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2"/>
          </p:nvPr>
        </p:nvSpPr>
        <p:spPr>
          <a:xfrm>
            <a:off x="1084729" y="2057400"/>
            <a:ext cx="3429000" cy="3657600"/>
          </a:xfrm>
          <a:prstGeom prst="rect">
            <a:avLst/>
          </a:prstGeom>
          <a:noFill/>
          <a:ln>
            <a:noFill/>
          </a:ln>
        </p:spPr>
        <p:txBody>
          <a:bodyPr lIns="91425" tIns="91425" rIns="91425" bIns="91425" anchor="t" anchorCtr="0"/>
          <a:lstStyle>
            <a:lvl1pPr marL="0" indent="0" algn="ctr" rtl="0">
              <a:spcBef>
                <a:spcPts val="600"/>
              </a:spcBef>
              <a:buFont typeface="Galdeano"/>
              <a:buNone/>
              <a:defRPr/>
            </a:lvl1pPr>
            <a:lvl2pPr marL="457200" indent="0" rtl="0">
              <a:spcBef>
                <a:spcPts val="0"/>
              </a:spcBef>
              <a:buFont typeface="Galdeano"/>
              <a:buNone/>
              <a:defRPr/>
            </a:lvl2pPr>
            <a:lvl3pPr marL="914400" indent="0" rtl="0">
              <a:spcBef>
                <a:spcPts val="0"/>
              </a:spcBef>
              <a:buFont typeface="Galdeano"/>
              <a:buNone/>
              <a:defRPr/>
            </a:lvl3pPr>
            <a:lvl4pPr marL="1371600" indent="0" rtl="0">
              <a:spcBef>
                <a:spcPts val="0"/>
              </a:spcBef>
              <a:buFont typeface="Galdeano"/>
              <a:buNone/>
              <a:defRPr/>
            </a:lvl4pPr>
            <a:lvl5pPr marL="1828800" indent="0" rtl="0">
              <a:spcBef>
                <a:spcPts val="0"/>
              </a:spcBef>
              <a:buFont typeface="Galdeano"/>
              <a:buNone/>
              <a:defRPr/>
            </a:lvl5pPr>
            <a:lvl6pPr marL="2286000" indent="0" rtl="0">
              <a:spcBef>
                <a:spcPts val="0"/>
              </a:spcBef>
              <a:buFont typeface="Galdeano"/>
              <a:buNone/>
              <a:defRPr/>
            </a:lvl6pPr>
            <a:lvl7pPr marL="2743200" indent="0" rtl="0">
              <a:spcBef>
                <a:spcPts val="0"/>
              </a:spcBef>
              <a:buFont typeface="Galdeano"/>
              <a:buNone/>
              <a:defRPr/>
            </a:lvl7pPr>
            <a:lvl8pPr marL="3200400" indent="0" rtl="0">
              <a:spcBef>
                <a:spcPts val="0"/>
              </a:spcBef>
              <a:buFont typeface="Galdeano"/>
              <a:buNone/>
              <a:defRPr/>
            </a:lvl8pPr>
            <a:lvl9pPr marL="3657600" indent="0" rtl="0">
              <a:spcBef>
                <a:spcPts val="0"/>
              </a:spcBef>
              <a:buFont typeface="Galdeano"/>
              <a:buNone/>
              <a:defRPr/>
            </a:lvl9pPr>
          </a:lstStyle>
          <a:p>
            <a:endParaRPr/>
          </a:p>
        </p:txBody>
      </p:sp>
      <p:sp>
        <p:nvSpPr>
          <p:cNvPr id="68" name="Shape 68"/>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69" name="Shape 69"/>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0" name="Shape 70"/>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lnSpc>
                <a:spcPct val="100000"/>
              </a:lnSpc>
              <a:spcBef>
                <a:spcPts val="0"/>
              </a:spcBef>
              <a:spcAft>
                <a:spcPts val="0"/>
              </a:spcAft>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Clr>
                <a:srgbClr val="7F7F7F"/>
              </a:buClr>
              <a:buSzPct val="25000"/>
              <a:buFont typeface="Galdeano"/>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1"/>
        <p:cNvGrpSpPr/>
        <p:nvPr/>
      </p:nvGrpSpPr>
      <p:grpSpPr>
        <a:xfrm>
          <a:off x="0" y="0"/>
          <a:ext cx="0" cy="0"/>
          <a:chOff x="0" y="0"/>
          <a:chExt cx="0" cy="0"/>
        </a:xfrm>
      </p:grpSpPr>
      <p:pic>
        <p:nvPicPr>
          <p:cNvPr id="72" name="Shape 7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3" name="Shape 73"/>
          <p:cNvSpPr txBox="1">
            <a:spLocks noGrp="1"/>
          </p:cNvSpPr>
          <p:nvPr>
            <p:ph type="title"/>
          </p:nvPr>
        </p:nvSpPr>
        <p:spPr>
          <a:xfrm>
            <a:off x="4932362" y="739587"/>
            <a:ext cx="3429000" cy="1290380"/>
          </a:xfrm>
          <a:prstGeom prst="rect">
            <a:avLst/>
          </a:prstGeom>
          <a:noFill/>
          <a:ln>
            <a:noFill/>
          </a:ln>
        </p:spPr>
        <p:txBody>
          <a:bodyPr lIns="91425" tIns="91425" rIns="91425" bIns="91425" anchor="b" anchorCtr="0"/>
          <a:lstStyle>
            <a:lvl1pPr algn="ctr" rtl="0">
              <a:lnSpc>
                <a:spcPct val="100000"/>
              </a:lnSpc>
              <a:spcBef>
                <a:spcPts val="0"/>
              </a:spcBef>
              <a:buClr>
                <a:srgbClr val="3F3F3F"/>
              </a:buClr>
              <a:buFont typeface="Galdean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a:spLocks noGrp="1"/>
          </p:cNvSpPr>
          <p:nvPr>
            <p:ph type="pic" idx="2"/>
          </p:nvPr>
        </p:nvSpPr>
        <p:spPr>
          <a:xfrm>
            <a:off x="1088136" y="779929"/>
            <a:ext cx="3429000" cy="4935071"/>
          </a:xfrm>
          <a:prstGeom prst="rect">
            <a:avLst/>
          </a:prstGeom>
          <a:noFill/>
          <a:ln w="76200" cap="flat">
            <a:solidFill>
              <a:schemeClr val="dk1"/>
            </a:solidFill>
            <a:prstDash val="solid"/>
            <a:miter/>
            <a:headEnd type="none" w="med" len="med"/>
            <a:tailEnd type="none" w="med" len="med"/>
          </a:ln>
        </p:spPr>
      </p:sp>
      <p:sp>
        <p:nvSpPr>
          <p:cNvPr id="75" name="Shape 75"/>
          <p:cNvSpPr txBox="1">
            <a:spLocks noGrp="1"/>
          </p:cNvSpPr>
          <p:nvPr>
            <p:ph type="body" idx="1"/>
          </p:nvPr>
        </p:nvSpPr>
        <p:spPr>
          <a:xfrm>
            <a:off x="4932362" y="2057400"/>
            <a:ext cx="3429000" cy="3657600"/>
          </a:xfrm>
          <a:prstGeom prst="rect">
            <a:avLst/>
          </a:prstGeom>
          <a:noFill/>
          <a:ln>
            <a:noFill/>
          </a:ln>
        </p:spPr>
        <p:txBody>
          <a:bodyPr lIns="91425" tIns="91425" rIns="91425" bIns="91425" anchor="t" anchorCtr="0"/>
          <a:lstStyle>
            <a:lvl1pPr marL="0" indent="0" algn="ctr" rtl="0">
              <a:spcBef>
                <a:spcPts val="600"/>
              </a:spcBef>
              <a:buClr>
                <a:srgbClr val="3F3F3F"/>
              </a:buClr>
              <a:buFont typeface="Galdeano"/>
              <a:buNone/>
              <a:defRPr/>
            </a:lvl1pPr>
            <a:lvl2pPr marL="457200" indent="0" rtl="0">
              <a:spcBef>
                <a:spcPts val="0"/>
              </a:spcBef>
              <a:buFont typeface="Galdeano"/>
              <a:buNone/>
              <a:defRPr/>
            </a:lvl2pPr>
            <a:lvl3pPr marL="914400" indent="0" rtl="0">
              <a:spcBef>
                <a:spcPts val="0"/>
              </a:spcBef>
              <a:buFont typeface="Galdeano"/>
              <a:buNone/>
              <a:defRPr/>
            </a:lvl3pPr>
            <a:lvl4pPr marL="1371600" indent="0" rtl="0">
              <a:spcBef>
                <a:spcPts val="0"/>
              </a:spcBef>
              <a:buFont typeface="Galdeano"/>
              <a:buNone/>
              <a:defRPr/>
            </a:lvl4pPr>
            <a:lvl5pPr marL="1828800" indent="0" rtl="0">
              <a:spcBef>
                <a:spcPts val="0"/>
              </a:spcBef>
              <a:buFont typeface="Galdeano"/>
              <a:buNone/>
              <a:defRPr/>
            </a:lvl5pPr>
            <a:lvl6pPr marL="2286000" indent="0" rtl="0">
              <a:spcBef>
                <a:spcPts val="0"/>
              </a:spcBef>
              <a:buFont typeface="Galdeano"/>
              <a:buNone/>
              <a:defRPr/>
            </a:lvl6pPr>
            <a:lvl7pPr marL="2743200" indent="0" rtl="0">
              <a:spcBef>
                <a:spcPts val="0"/>
              </a:spcBef>
              <a:buFont typeface="Galdeano"/>
              <a:buNone/>
              <a:defRPr/>
            </a:lvl7pPr>
            <a:lvl8pPr marL="3200400" indent="0" rtl="0">
              <a:spcBef>
                <a:spcPts val="0"/>
              </a:spcBef>
              <a:buFont typeface="Galdeano"/>
              <a:buNone/>
              <a:defRPr/>
            </a:lvl8pPr>
            <a:lvl9pPr marL="3657600" indent="0" rtl="0">
              <a:spcBef>
                <a:spcPts val="0"/>
              </a:spcBef>
              <a:buFont typeface="Galdeano"/>
              <a:buNone/>
              <a:defRPr/>
            </a:lvl9pPr>
          </a:lstStyle>
          <a:p>
            <a:endParaRPr/>
          </a:p>
        </p:txBody>
      </p:sp>
      <p:sp>
        <p:nvSpPr>
          <p:cNvPr id="76" name="Shape 76"/>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7" name="Shape 77"/>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8" name="Shape 78"/>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lnSpc>
                <a:spcPct val="100000"/>
              </a:lnSpc>
              <a:spcBef>
                <a:spcPts val="0"/>
              </a:spcBef>
              <a:spcAft>
                <a:spcPts val="0"/>
              </a:spcAft>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Clr>
                <a:srgbClr val="7F7F7F"/>
              </a:buClr>
              <a:buSzPct val="25000"/>
              <a:buFont typeface="Galdeano"/>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1089024" y="274637"/>
            <a:ext cx="7272339" cy="1339008"/>
          </a:xfrm>
          <a:prstGeom prst="rect">
            <a:avLst/>
          </a:prstGeom>
          <a:noFill/>
          <a:ln>
            <a:noFill/>
          </a:ln>
        </p:spPr>
        <p:txBody>
          <a:bodyPr lIns="91425" tIns="91425" rIns="91425" bIns="91425" anchor="ctr" anchorCtr="0"/>
          <a:lstStyle>
            <a:lvl1pPr marL="0" marR="0" indent="0" algn="ctr" rtl="0">
              <a:lnSpc>
                <a:spcPct val="108333"/>
              </a:lnSpc>
              <a:spcBef>
                <a:spcPts val="0"/>
              </a:spcBef>
              <a:spcAft>
                <a:spcPts val="0"/>
              </a:spcAft>
              <a:buClr>
                <a:srgbClr val="3F3F3F"/>
              </a:buClr>
              <a:buFont typeface="Galdeano"/>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1089024" y="1801906"/>
            <a:ext cx="7272339" cy="4324257"/>
          </a:xfrm>
          <a:prstGeom prst="rect">
            <a:avLst/>
          </a:prstGeom>
          <a:noFill/>
          <a:ln>
            <a:noFill/>
          </a:ln>
        </p:spPr>
        <p:txBody>
          <a:bodyPr lIns="91425" tIns="91425" rIns="91425" bIns="91425" anchor="t" anchorCtr="0"/>
          <a:lstStyle>
            <a:lvl1pPr marL="282575" marR="0" indent="-41275" algn="l" rtl="0">
              <a:lnSpc>
                <a:spcPct val="100000"/>
              </a:lnSpc>
              <a:spcBef>
                <a:spcPts val="2000"/>
              </a:spcBef>
              <a:spcAft>
                <a:spcPts val="0"/>
              </a:spcAft>
              <a:buClr>
                <a:srgbClr val="3F3F3F"/>
              </a:buClr>
              <a:buFont typeface="Noto Symbol"/>
              <a:buChar char="•"/>
              <a:defRPr/>
            </a:lvl1pPr>
            <a:lvl2pPr marL="577850" marR="0" indent="-69850" algn="l" rtl="0">
              <a:lnSpc>
                <a:spcPct val="100000"/>
              </a:lnSpc>
              <a:spcBef>
                <a:spcPts val="600"/>
              </a:spcBef>
              <a:spcAft>
                <a:spcPts val="0"/>
              </a:spcAft>
              <a:buClr>
                <a:srgbClr val="3F3F3F"/>
              </a:buClr>
              <a:buFont typeface="Noto Symbol"/>
              <a:buChar char="•"/>
              <a:defRPr/>
            </a:lvl2pPr>
            <a:lvl3pPr marL="860425" marR="0" indent="-73025" algn="l" rtl="0">
              <a:lnSpc>
                <a:spcPct val="100000"/>
              </a:lnSpc>
              <a:spcBef>
                <a:spcPts val="600"/>
              </a:spcBef>
              <a:spcAft>
                <a:spcPts val="0"/>
              </a:spcAft>
              <a:buClr>
                <a:srgbClr val="3F3F3F"/>
              </a:buClr>
              <a:buFont typeface="Noto Symbol"/>
              <a:buChar char="•"/>
              <a:defRPr/>
            </a:lvl3pPr>
            <a:lvl4pPr marL="1143000" marR="0" indent="-88900" algn="l" rtl="0">
              <a:lnSpc>
                <a:spcPct val="100000"/>
              </a:lnSpc>
              <a:spcBef>
                <a:spcPts val="600"/>
              </a:spcBef>
              <a:spcAft>
                <a:spcPts val="0"/>
              </a:spcAft>
              <a:buClr>
                <a:srgbClr val="3F3F3F"/>
              </a:buClr>
              <a:buFont typeface="Noto Symbol"/>
              <a:buChar char="•"/>
              <a:defRPr/>
            </a:lvl4pPr>
            <a:lvl5pPr marL="1425575" marR="0" indent="-79375" algn="l" rtl="0">
              <a:lnSpc>
                <a:spcPct val="100000"/>
              </a:lnSpc>
              <a:spcBef>
                <a:spcPts val="600"/>
              </a:spcBef>
              <a:spcAft>
                <a:spcPts val="0"/>
              </a:spcAft>
              <a:buClr>
                <a:srgbClr val="3F3F3F"/>
              </a:buClr>
              <a:buFont typeface="Noto Symbol"/>
              <a:buChar char="•"/>
              <a:defRPr/>
            </a:lvl5pPr>
            <a:lvl6pPr marL="1711325" marR="0" indent="-85725" algn="l" rtl="0">
              <a:lnSpc>
                <a:spcPct val="100000"/>
              </a:lnSpc>
              <a:spcBef>
                <a:spcPts val="360"/>
              </a:spcBef>
              <a:spcAft>
                <a:spcPts val="0"/>
              </a:spcAft>
              <a:buClr>
                <a:srgbClr val="3F3F3F"/>
              </a:buClr>
              <a:buFont typeface="Noto Symbol"/>
              <a:buChar char="•"/>
              <a:defRPr/>
            </a:lvl6pPr>
            <a:lvl7pPr marL="2000250" marR="0" indent="-95250" algn="l" rtl="0">
              <a:lnSpc>
                <a:spcPct val="100000"/>
              </a:lnSpc>
              <a:spcBef>
                <a:spcPts val="360"/>
              </a:spcBef>
              <a:spcAft>
                <a:spcPts val="0"/>
              </a:spcAft>
              <a:buClr>
                <a:srgbClr val="3F3F3F"/>
              </a:buClr>
              <a:buFont typeface="Noto Symbol"/>
              <a:buChar char="•"/>
              <a:defRPr/>
            </a:lvl7pPr>
            <a:lvl8pPr marL="2290763" marR="0" indent="-93663" algn="l" rtl="0">
              <a:lnSpc>
                <a:spcPct val="100000"/>
              </a:lnSpc>
              <a:spcBef>
                <a:spcPts val="360"/>
              </a:spcBef>
              <a:spcAft>
                <a:spcPts val="0"/>
              </a:spcAft>
              <a:buClr>
                <a:srgbClr val="3F3F3F"/>
              </a:buClr>
              <a:buFont typeface="Noto Symbol"/>
              <a:buChar char="•"/>
              <a:defRPr/>
            </a:lvl8pPr>
            <a:lvl9pPr marL="2571750" marR="0" indent="-95250" algn="l" rtl="0">
              <a:lnSpc>
                <a:spcPct val="100000"/>
              </a:lnSpc>
              <a:spcBef>
                <a:spcPts val="360"/>
              </a:spcBef>
              <a:spcAft>
                <a:spcPts val="0"/>
              </a:spcAft>
              <a:buClr>
                <a:srgbClr val="3F3F3F"/>
              </a:buClr>
              <a:buFont typeface="Noto Symbol"/>
              <a:buChar char="•"/>
              <a:defRPr/>
            </a:lvl9pPr>
          </a:lstStyle>
          <a:p>
            <a:endParaRPr/>
          </a:p>
        </p:txBody>
      </p:sp>
      <p:sp>
        <p:nvSpPr>
          <p:cNvPr id="11" name="Shape 11"/>
          <p:cNvSpPr txBox="1">
            <a:spLocks noGrp="1"/>
          </p:cNvSpPr>
          <p:nvPr>
            <p:ph type="dt" idx="10"/>
          </p:nvPr>
        </p:nvSpPr>
        <p:spPr>
          <a:xfrm>
            <a:off x="6302187" y="6356350"/>
            <a:ext cx="2429434" cy="365125"/>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2" name="Shape 12"/>
          <p:cNvSpPr txBox="1">
            <a:spLocks noGrp="1"/>
          </p:cNvSpPr>
          <p:nvPr>
            <p:ph type="ftr" idx="11"/>
          </p:nvPr>
        </p:nvSpPr>
        <p:spPr>
          <a:xfrm>
            <a:off x="685800" y="6356350"/>
            <a:ext cx="2743199"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13" name="Shape 13"/>
          <p:cNvSpPr txBox="1">
            <a:spLocks noGrp="1"/>
          </p:cNvSpPr>
          <p:nvPr>
            <p:ph type="sldNum" idx="12"/>
          </p:nvPr>
        </p:nvSpPr>
        <p:spPr>
          <a:xfrm>
            <a:off x="4420392" y="6356350"/>
            <a:ext cx="609599" cy="365125"/>
          </a:xfrm>
          <a:prstGeom prst="rect">
            <a:avLst/>
          </a:prstGeom>
          <a:noFill/>
          <a:ln>
            <a:noFill/>
          </a:ln>
        </p:spPr>
        <p:txBody>
          <a:bodyPr lIns="91425" tIns="45700" rIns="91425" bIns="45700" anchor="ctr" anchorCtr="0">
            <a:noAutofit/>
          </a:bodyPr>
          <a:lstStyle>
            <a:lvl1pPr marL="0" marR="0" indent="0" algn="ctr" rtl="0">
              <a:lnSpc>
                <a:spcPct val="100000"/>
              </a:lnSpc>
              <a:spcBef>
                <a:spcPts val="0"/>
              </a:spcBef>
              <a:spcAft>
                <a:spcPts val="0"/>
              </a:spcAft>
              <a:buNone/>
              <a:defRPr sz="1200" b="1" i="0" u="none" strike="noStrike" cap="none" baseline="0">
                <a:solidFill>
                  <a:srgbClr val="7F7F7F"/>
                </a:solidFill>
                <a:latin typeface="Galdeano"/>
                <a:ea typeface="Galdeano"/>
                <a:cs typeface="Galdeano"/>
                <a:sym typeface="Galdeano"/>
              </a:defRPr>
            </a:lvl1pPr>
          </a:lstStyle>
          <a:p>
            <a:pPr marL="0" lvl="0" indent="0">
              <a:spcBef>
                <a:spcPts val="0"/>
              </a:spcBef>
              <a:buClr>
                <a:srgbClr val="7F7F7F"/>
              </a:buClr>
              <a:buSzPct val="25000"/>
              <a:buFont typeface="Galdeano"/>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iblegateway.com/passage/?search=Acts+20&amp;version=NIV#fen-NIV-27655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biblehub.com/matthew/4-19.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biblehub.com/matthew/4-22.htm" TargetMode="External"/><Relationship Id="rId5" Type="http://schemas.openxmlformats.org/officeDocument/2006/relationships/hyperlink" Target="http://biblehub.com/matthew/4-21.htm" TargetMode="External"/><Relationship Id="rId4" Type="http://schemas.openxmlformats.org/officeDocument/2006/relationships/hyperlink" Target="http://biblehub.com/matthew/4-20.ht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ctrTitle"/>
          </p:nvPr>
        </p:nvSpPr>
        <p:spPr>
          <a:xfrm>
            <a:off x="926198" y="6109473"/>
            <a:ext cx="5498352" cy="477155"/>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F7D596"/>
              </a:buClr>
              <a:buSzPct val="25000"/>
              <a:buFont typeface="Arial"/>
              <a:buNone/>
            </a:pPr>
            <a:r>
              <a:rPr lang="en-US" sz="2000" b="1" i="0" u="none" strike="noStrike" cap="none" baseline="0">
                <a:solidFill>
                  <a:srgbClr val="F7D596"/>
                </a:solidFill>
                <a:latin typeface="Arial"/>
                <a:ea typeface="Arial"/>
                <a:cs typeface="Arial"/>
                <a:sym typeface="Arial"/>
              </a:rPr>
              <a:t>Discipleship &amp; Mentoring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1089025" y="693399"/>
            <a:ext cx="7272299" cy="640200"/>
          </a:xfrm>
          <a:prstGeom prst="rect">
            <a:avLst/>
          </a:prstGeom>
          <a:noFill/>
          <a:ln>
            <a:noFill/>
          </a:ln>
        </p:spPr>
        <p:txBody>
          <a:bodyPr lIns="91425" tIns="45700" rIns="91425" bIns="45700" anchor="ctr" anchorCtr="0">
            <a:noAutofit/>
          </a:bodyPr>
          <a:lstStyle/>
          <a:p>
            <a:pPr marL="0" marR="0" lvl="0" indent="0" algn="ctr" rtl="0">
              <a:lnSpc>
                <a:spcPct val="185714"/>
              </a:lnSpc>
              <a:spcBef>
                <a:spcPts val="0"/>
              </a:spcBef>
              <a:spcAft>
                <a:spcPts val="0"/>
              </a:spcAft>
              <a:buClr>
                <a:srgbClr val="0C0C0C"/>
              </a:buClr>
              <a:buSzPct val="25000"/>
              <a:buFont typeface="Arial"/>
              <a:buNone/>
            </a:pPr>
            <a:r>
              <a:rPr lang="en-US" sz="2800" b="1" i="0" u="none" strike="noStrike" cap="none" baseline="0" dirty="0">
                <a:solidFill>
                  <a:srgbClr val="0C0C0C"/>
                </a:solidFill>
                <a:latin typeface="Arial"/>
                <a:ea typeface="Arial"/>
                <a:cs typeface="Arial"/>
                <a:sym typeface="Arial"/>
              </a:rPr>
              <a:t>Deny Yourself and Take up the Cross</a:t>
            </a:r>
          </a:p>
        </p:txBody>
      </p:sp>
      <p:sp>
        <p:nvSpPr>
          <p:cNvPr id="172" name="Shape 172"/>
          <p:cNvSpPr txBox="1">
            <a:spLocks noGrp="1"/>
          </p:cNvSpPr>
          <p:nvPr>
            <p:ph type="body" idx="1"/>
          </p:nvPr>
        </p:nvSpPr>
        <p:spPr>
          <a:xfrm>
            <a:off x="1089024" y="1333500"/>
            <a:ext cx="7272339" cy="4792661"/>
          </a:xfrm>
          <a:prstGeom prst="rect">
            <a:avLst/>
          </a:prstGeom>
          <a:noFill/>
          <a:ln>
            <a:noFill/>
          </a:ln>
        </p:spPr>
        <p:txBody>
          <a:bodyPr lIns="91425" tIns="45700" rIns="91425" bIns="45700" anchor="t" anchorCtr="0">
            <a:noAutofit/>
          </a:bodyPr>
          <a:lstStyle/>
          <a:p>
            <a:pPr marL="0" lvl="0" indent="0" rtl="0">
              <a:lnSpc>
                <a:spcPct val="115000"/>
              </a:lnSpc>
              <a:spcBef>
                <a:spcPts val="2400"/>
              </a:spcBef>
              <a:spcAft>
                <a:spcPts val="600"/>
              </a:spcAft>
              <a:buClr>
                <a:schemeClr val="dk1"/>
              </a:buClr>
              <a:buSzPct val="45833"/>
              <a:buFont typeface="Arial"/>
              <a:buNone/>
            </a:pPr>
            <a:r>
              <a:rPr lang="en-US" sz="2400" baseline="30000">
                <a:solidFill>
                  <a:schemeClr val="dk1"/>
                </a:solidFill>
              </a:rPr>
              <a:t> </a:t>
            </a:r>
            <a:r>
              <a:rPr lang="en-US" sz="2400">
                <a:solidFill>
                  <a:schemeClr val="dk1"/>
                </a:solidFill>
              </a:rPr>
              <a:t>Then he said to them all: “Whoever wants to be my disciple must deny themselves and take up their cross daily and follow me </a:t>
            </a:r>
            <a:r>
              <a:rPr lang="en-US" sz="2300" b="1">
                <a:solidFill>
                  <a:schemeClr val="dk1"/>
                </a:solidFill>
              </a:rPr>
              <a:t>Luke 9:23</a:t>
            </a:r>
          </a:p>
          <a:p>
            <a:pPr marL="0" lvl="0" indent="0" rtl="0">
              <a:spcBef>
                <a:spcPts val="2000"/>
              </a:spcBef>
              <a:buClr>
                <a:schemeClr val="dk1"/>
              </a:buClr>
              <a:buSzPct val="45833"/>
              <a:buFont typeface="Arial"/>
              <a:buNone/>
            </a:pPr>
            <a:r>
              <a:rPr lang="en-US" sz="2400">
                <a:solidFill>
                  <a:schemeClr val="dk1"/>
                </a:solidFill>
              </a:rPr>
              <a:t>“If anyone wants to serve Me, he must follow Me. So where I am, the one who wants to serve Me will be there also. If anyone serves Me, My Father will honor him.”  </a:t>
            </a:r>
            <a:r>
              <a:rPr lang="en-US" sz="2400" b="1">
                <a:solidFill>
                  <a:schemeClr val="dk1"/>
                </a:solidFill>
              </a:rPr>
              <a:t>John 12:26</a:t>
            </a:r>
          </a:p>
          <a:p>
            <a:pPr marL="0" marR="0" lvl="0" indent="0" algn="l" rtl="0">
              <a:lnSpc>
                <a:spcPct val="100000"/>
              </a:lnSpc>
              <a:spcBef>
                <a:spcPts val="2000"/>
              </a:spcBef>
              <a:spcAft>
                <a:spcPts val="0"/>
              </a:spcAft>
              <a:buNone/>
            </a:pPr>
            <a:endParaRPr sz="2400">
              <a:solidFill>
                <a:schemeClr val="dk1"/>
              </a:solidFil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1089024" y="274637"/>
            <a:ext cx="7272339" cy="2002397"/>
          </a:xfrm>
          <a:prstGeom prst="rect">
            <a:avLst/>
          </a:prstGeom>
          <a:noFill/>
          <a:ln>
            <a:noFill/>
          </a:ln>
        </p:spPr>
        <p:txBody>
          <a:bodyPr lIns="91425" tIns="45700" rIns="91425" bIns="45700" anchor="ctr" anchorCtr="0">
            <a:noAutofit/>
          </a:bodyPr>
          <a:lstStyle/>
          <a:p>
            <a:pPr marL="0" marR="0" lvl="0" indent="0" algn="ctr" rtl="0">
              <a:lnSpc>
                <a:spcPct val="144444"/>
              </a:lnSpc>
              <a:spcBef>
                <a:spcPts val="0"/>
              </a:spcBef>
              <a:spcAft>
                <a:spcPts val="0"/>
              </a:spcAft>
              <a:buClr>
                <a:srgbClr val="0C0C0C"/>
              </a:buClr>
              <a:buSzPct val="25000"/>
              <a:buFont typeface="Arial"/>
              <a:buNone/>
            </a:pPr>
            <a:r>
              <a:rPr lang="en-US" sz="3600" b="1" i="0" u="none" strike="noStrike" cap="none" baseline="0">
                <a:solidFill>
                  <a:srgbClr val="0C0C0C"/>
                </a:solidFill>
                <a:latin typeface="Arial"/>
                <a:ea typeface="Arial"/>
                <a:cs typeface="Arial"/>
                <a:sym typeface="Arial"/>
              </a:rPr>
              <a:t>Forsake All That You Have</a:t>
            </a:r>
          </a:p>
        </p:txBody>
      </p:sp>
      <p:sp>
        <p:nvSpPr>
          <p:cNvPr id="179" name="Shape 179"/>
          <p:cNvSpPr txBox="1">
            <a:spLocks noGrp="1"/>
          </p:cNvSpPr>
          <p:nvPr>
            <p:ph type="body" idx="1"/>
          </p:nvPr>
        </p:nvSpPr>
        <p:spPr>
          <a:xfrm>
            <a:off x="1089025" y="1657350"/>
            <a:ext cx="7631099" cy="3447000"/>
          </a:xfrm>
          <a:prstGeom prst="rect">
            <a:avLst/>
          </a:prstGeom>
          <a:noFill/>
          <a:ln>
            <a:noFill/>
          </a:ln>
        </p:spPr>
        <p:txBody>
          <a:bodyPr lIns="91425" tIns="45700" rIns="91425" bIns="45700" anchor="t" anchorCtr="0">
            <a:noAutofit/>
          </a:bodyPr>
          <a:lstStyle/>
          <a:p>
            <a:pPr marL="0" marR="0" indent="0" algn="l" rtl="0">
              <a:lnSpc>
                <a:spcPct val="100000"/>
              </a:lnSpc>
              <a:spcBef>
                <a:spcPts val="0"/>
              </a:spcBef>
              <a:spcAft>
                <a:spcPts val="0"/>
              </a:spcAft>
              <a:buNone/>
            </a:pPr>
            <a:r>
              <a:rPr lang="en-US" sz="2400" b="0" i="0" u="none" strike="noStrike" cap="none" baseline="0" dirty="0">
                <a:solidFill>
                  <a:srgbClr val="0C0C0C"/>
                </a:solidFill>
                <a:latin typeface="Arial"/>
                <a:ea typeface="Arial"/>
                <a:cs typeface="Arial"/>
                <a:sym typeface="Arial"/>
              </a:rPr>
              <a:t>"So likewise, whoever of you does not forsake all that he has cannot be My disciple" </a:t>
            </a:r>
            <a:r>
              <a:rPr lang="en-US" sz="2400" b="1" i="0" u="none" strike="noStrike" cap="none" baseline="0" dirty="0">
                <a:solidFill>
                  <a:srgbClr val="0C0C0C"/>
                </a:solidFill>
                <a:latin typeface="Arial"/>
                <a:ea typeface="Arial"/>
                <a:cs typeface="Arial"/>
                <a:sym typeface="Arial"/>
              </a:rPr>
              <a:t>Luke 14:33</a:t>
            </a:r>
            <a:r>
              <a:rPr lang="en-US" sz="2400" b="0" i="0" u="none" strike="noStrike" cap="none" baseline="0" dirty="0">
                <a:solidFill>
                  <a:srgbClr val="0C0C0C"/>
                </a:solidFill>
                <a:latin typeface="Arial"/>
                <a:ea typeface="Arial"/>
                <a:cs typeface="Arial"/>
                <a:sym typeface="Arial"/>
              </a:rPr>
              <a:t>.</a:t>
            </a:r>
          </a:p>
          <a:p>
            <a:pPr marL="0" marR="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endParaRPr sz="2400" b="0" i="0" u="none" strike="noStrike" cap="none" baseline="0" dirty="0">
              <a:solidFill>
                <a:srgbClr val="0C0C0C"/>
              </a:solidFill>
              <a:latin typeface="Arial"/>
              <a:ea typeface="Arial"/>
              <a:cs typeface="Arial"/>
              <a:sym typeface="Aria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1089025" y="274625"/>
            <a:ext cx="7456799" cy="1146600"/>
          </a:xfrm>
          <a:prstGeom prst="rect">
            <a:avLst/>
          </a:prstGeom>
          <a:noFill/>
          <a:ln>
            <a:noFill/>
          </a:ln>
        </p:spPr>
        <p:txBody>
          <a:bodyPr lIns="91425" tIns="45700" rIns="91425" bIns="45700" anchor="ctr" anchorCtr="0">
            <a:noAutofit/>
          </a:bodyPr>
          <a:lstStyle/>
          <a:p>
            <a:pPr marL="0" marR="0" lvl="0" indent="0" algn="ctr" rtl="0">
              <a:lnSpc>
                <a:spcPct val="108333"/>
              </a:lnSpc>
              <a:spcBef>
                <a:spcPts val="0"/>
              </a:spcBef>
              <a:spcAft>
                <a:spcPts val="0"/>
              </a:spcAft>
              <a:buClr>
                <a:srgbClr val="0C0C0C"/>
              </a:buClr>
              <a:buSzPct val="25000"/>
              <a:buFont typeface="Arial"/>
              <a:buNone/>
            </a:pPr>
            <a:r>
              <a:rPr lang="en-US" sz="2800" b="1" i="0" u="none" strike="noStrike" cap="none" baseline="0" dirty="0">
                <a:solidFill>
                  <a:srgbClr val="0C0C0C"/>
                </a:solidFill>
                <a:sym typeface="Arial"/>
              </a:rPr>
              <a:t>Why do we need </a:t>
            </a:r>
            <a:r>
              <a:rPr lang="en-US" sz="2800" b="1" dirty="0">
                <a:solidFill>
                  <a:srgbClr val="0C0C0C"/>
                </a:solidFill>
              </a:rPr>
              <a:t>D</a:t>
            </a:r>
            <a:r>
              <a:rPr lang="en-US" sz="2800" b="1" i="0" u="none" strike="noStrike" cap="none" baseline="0" dirty="0">
                <a:solidFill>
                  <a:srgbClr val="0C0C0C"/>
                </a:solidFill>
                <a:sym typeface="Arial"/>
              </a:rPr>
              <a:t>iscipleship?</a:t>
            </a:r>
          </a:p>
        </p:txBody>
      </p:sp>
      <p:sp>
        <p:nvSpPr>
          <p:cNvPr id="186" name="Shape 186"/>
          <p:cNvSpPr txBox="1">
            <a:spLocks noGrp="1"/>
          </p:cNvSpPr>
          <p:nvPr>
            <p:ph type="body" idx="1"/>
          </p:nvPr>
        </p:nvSpPr>
        <p:spPr>
          <a:xfrm>
            <a:off x="847550" y="1421350"/>
            <a:ext cx="8130299" cy="4868099"/>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None/>
            </a:pPr>
            <a:r>
              <a:rPr lang="en-US" sz="2400" b="1" dirty="0">
                <a:solidFill>
                  <a:schemeClr val="dk1"/>
                </a:solidFill>
              </a:rPr>
              <a:t>To Build Your life on a Firm Foundation</a:t>
            </a:r>
          </a:p>
          <a:p>
            <a:pPr marL="0" marR="0" indent="0" algn="l" rtl="0">
              <a:lnSpc>
                <a:spcPct val="80000"/>
              </a:lnSpc>
              <a:spcBef>
                <a:spcPts val="0"/>
              </a:spcBef>
              <a:spcAft>
                <a:spcPts val="0"/>
              </a:spcAft>
              <a:buNone/>
            </a:pPr>
            <a:endParaRPr sz="2400" dirty="0">
              <a:solidFill>
                <a:schemeClr val="dk1"/>
              </a:solidFill>
            </a:endParaRPr>
          </a:p>
          <a:p>
            <a:pPr marL="0" marR="0" indent="0" algn="l" rtl="0">
              <a:lnSpc>
                <a:spcPct val="80000"/>
              </a:lnSpc>
              <a:spcBef>
                <a:spcPts val="0"/>
              </a:spcBef>
              <a:spcAft>
                <a:spcPts val="0"/>
              </a:spcAft>
              <a:buNone/>
            </a:pPr>
            <a:r>
              <a:rPr lang="en-US" sz="2400" baseline="30000" dirty="0">
                <a:solidFill>
                  <a:schemeClr val="dk1"/>
                </a:solidFill>
              </a:rPr>
              <a:t>48 </a:t>
            </a:r>
            <a:r>
              <a:rPr lang="en-US" sz="2400" dirty="0">
                <a:solidFill>
                  <a:schemeClr val="dk1"/>
                </a:solidFill>
              </a:rPr>
              <a:t>They are like a man building a house, who dug down deep and laid the foundation on rock. When a flood came, the torrent struck that house but could not shake it, because it was well built. </a:t>
            </a:r>
            <a:r>
              <a:rPr lang="en-US" sz="2400" b="1" dirty="0">
                <a:solidFill>
                  <a:schemeClr val="dk1"/>
                </a:solidFill>
              </a:rPr>
              <a:t>Luke 6:48</a:t>
            </a:r>
          </a:p>
          <a:p>
            <a:pPr marL="0" marR="0" indent="0" algn="l" rtl="0">
              <a:lnSpc>
                <a:spcPct val="80000"/>
              </a:lnSpc>
              <a:spcBef>
                <a:spcPts val="600"/>
              </a:spcBef>
              <a:spcAft>
                <a:spcPts val="0"/>
              </a:spcAft>
              <a:buNone/>
            </a:pPr>
            <a:endParaRPr sz="2400" b="1" dirty="0">
              <a:solidFill>
                <a:schemeClr val="dk1"/>
              </a:solidFill>
            </a:endParaRPr>
          </a:p>
          <a:p>
            <a:pPr marL="0" marR="0" lvl="0" indent="0" algn="l" rtl="0">
              <a:lnSpc>
                <a:spcPct val="80000"/>
              </a:lnSpc>
              <a:spcBef>
                <a:spcPts val="2000"/>
              </a:spcBef>
              <a:spcAft>
                <a:spcPts val="0"/>
              </a:spcAft>
              <a:buNone/>
            </a:pPr>
            <a:r>
              <a:rPr lang="en-US" sz="2400" baseline="30000" dirty="0">
                <a:solidFill>
                  <a:schemeClr val="dk1"/>
                </a:solidFill>
              </a:rPr>
              <a:t>3 </a:t>
            </a:r>
            <a:r>
              <a:rPr lang="en-US" sz="2400" dirty="0">
                <a:solidFill>
                  <a:schemeClr val="dk1"/>
                </a:solidFill>
              </a:rPr>
              <a:t>We proclaim to you what we have seen and heard, so that you also may have fellowship with us. And our fellowship is with the Father and with his Son, Jesus Christ </a:t>
            </a:r>
            <a:r>
              <a:rPr lang="en-US" sz="2400" b="1" dirty="0">
                <a:solidFill>
                  <a:schemeClr val="dk1"/>
                </a:solidFill>
              </a:rPr>
              <a:t>1 John 1:3</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1089024" y="274637"/>
            <a:ext cx="7272339" cy="1339008"/>
          </a:xfrm>
          <a:prstGeom prst="rect">
            <a:avLst/>
          </a:prstGeom>
          <a:noFill/>
          <a:ln>
            <a:noFill/>
          </a:ln>
        </p:spPr>
        <p:txBody>
          <a:bodyPr lIns="91425" tIns="45700" rIns="91425" bIns="45700" anchor="ctr" anchorCtr="0">
            <a:noAutofit/>
          </a:bodyPr>
          <a:lstStyle/>
          <a:p>
            <a:pPr marL="0" marR="0" lvl="0" indent="0" algn="ctr" rtl="0">
              <a:lnSpc>
                <a:spcPct val="108333"/>
              </a:lnSpc>
              <a:spcBef>
                <a:spcPts val="0"/>
              </a:spcBef>
              <a:spcAft>
                <a:spcPts val="0"/>
              </a:spcAft>
              <a:buClr>
                <a:srgbClr val="0C0C0C"/>
              </a:buClr>
              <a:buSzPct val="25000"/>
              <a:buFont typeface="Arial"/>
              <a:buNone/>
            </a:pPr>
            <a:r>
              <a:rPr lang="en-US" sz="3600" b="1" i="0" u="none" strike="noStrike" cap="none" baseline="0">
                <a:solidFill>
                  <a:srgbClr val="0C0C0C"/>
                </a:solidFill>
                <a:latin typeface="Arial"/>
                <a:ea typeface="Arial"/>
                <a:cs typeface="Arial"/>
                <a:sym typeface="Arial"/>
              </a:rPr>
              <a:t>Cost </a:t>
            </a:r>
            <a:r>
              <a:rPr lang="en-US" sz="3600" b="1">
                <a:solidFill>
                  <a:srgbClr val="0C0C0C"/>
                </a:solidFill>
              </a:rPr>
              <a:t>of discipleship</a:t>
            </a:r>
          </a:p>
        </p:txBody>
      </p:sp>
      <p:sp>
        <p:nvSpPr>
          <p:cNvPr id="193" name="Shape 193"/>
          <p:cNvSpPr txBox="1">
            <a:spLocks noGrp="1"/>
          </p:cNvSpPr>
          <p:nvPr>
            <p:ph type="body" idx="1"/>
          </p:nvPr>
        </p:nvSpPr>
        <p:spPr>
          <a:xfrm>
            <a:off x="1089025" y="1657350"/>
            <a:ext cx="7631099" cy="3905249"/>
          </a:xfrm>
          <a:prstGeom prst="rect">
            <a:avLst/>
          </a:prstGeom>
          <a:noFill/>
          <a:ln>
            <a:noFill/>
          </a:ln>
        </p:spPr>
        <p:txBody>
          <a:bodyPr lIns="91425" tIns="45700" rIns="91425" bIns="45700" anchor="t" anchorCtr="0">
            <a:noAutofit/>
          </a:bodyPr>
          <a:lstStyle/>
          <a:p>
            <a:pPr marL="0" lvl="0" indent="0" rtl="0">
              <a:spcBef>
                <a:spcPts val="0"/>
              </a:spcBef>
              <a:buClr>
                <a:schemeClr val="dk1"/>
              </a:buClr>
              <a:buSzPct val="25000"/>
              <a:buFont typeface="Arial"/>
              <a:buNone/>
            </a:pPr>
            <a:r>
              <a:rPr lang="en-US" sz="2400" dirty="0">
                <a:solidFill>
                  <a:schemeClr val="dk1"/>
                </a:solidFill>
              </a:rPr>
              <a:t>“I have been crucified with Christ and I no longer live, but Christ lives in me. The life I live in the body, I live by faith in the Son of God, who loved me and gave himself for me” </a:t>
            </a:r>
            <a:r>
              <a:rPr lang="en-US" sz="2400" b="1" dirty="0">
                <a:solidFill>
                  <a:schemeClr val="dk1"/>
                </a:solidFill>
              </a:rPr>
              <a:t>Galatians 2:20</a:t>
            </a:r>
          </a:p>
          <a:p>
            <a:pPr marL="0" marR="0" indent="0" algn="l" rtl="0">
              <a:lnSpc>
                <a:spcPct val="100000"/>
              </a:lnSpc>
              <a:spcBef>
                <a:spcPts val="0"/>
              </a:spcBef>
              <a:spcAft>
                <a:spcPts val="0"/>
              </a:spcAft>
              <a:buNone/>
            </a:pPr>
            <a:endParaRPr sz="2400" dirty="0">
              <a:solidFill>
                <a:schemeClr val="dk1"/>
              </a:solidFill>
            </a:endParaRPr>
          </a:p>
          <a:p>
            <a:pPr marL="0" marR="0" lvl="0" indent="0" algn="l" rtl="0">
              <a:lnSpc>
                <a:spcPct val="100000"/>
              </a:lnSpc>
              <a:spcBef>
                <a:spcPts val="0"/>
              </a:spcBef>
              <a:spcAft>
                <a:spcPts val="0"/>
              </a:spcAft>
              <a:buNone/>
            </a:pPr>
            <a:r>
              <a:rPr lang="en-US" sz="2400" b="0" i="0" u="none" strike="noStrike" cap="none" baseline="0" dirty="0">
                <a:solidFill>
                  <a:schemeClr val="dk1"/>
                </a:solidFill>
                <a:latin typeface="Arial"/>
                <a:ea typeface="Arial"/>
                <a:cs typeface="Arial"/>
                <a:sym typeface="Arial"/>
              </a:rPr>
              <a:t>Do not conform to the pattern of this world, but be transformed by the renewing of your mind. Then you will be able to test and approve what God’s will is</a:t>
            </a:r>
            <a:r>
              <a:rPr lang="en-US" sz="2400" dirty="0">
                <a:solidFill>
                  <a:schemeClr val="dk1"/>
                </a:solidFill>
              </a:rPr>
              <a:t> </a:t>
            </a:r>
            <a:r>
              <a:rPr lang="en-US" sz="2400" b="0" i="0" u="none" strike="noStrike" cap="none" baseline="0" dirty="0">
                <a:solidFill>
                  <a:schemeClr val="dk1"/>
                </a:solidFill>
                <a:latin typeface="Arial"/>
                <a:ea typeface="Arial"/>
                <a:cs typeface="Arial"/>
                <a:sym typeface="Arial"/>
              </a:rPr>
              <a:t>his good, pleasing and perfect will. </a:t>
            </a:r>
            <a:r>
              <a:rPr lang="en-US" sz="2400" b="1" i="0" u="none" strike="noStrike" cap="none" baseline="0" dirty="0">
                <a:solidFill>
                  <a:schemeClr val="dk1"/>
                </a:solidFill>
                <a:latin typeface="Arial"/>
                <a:ea typeface="Arial"/>
                <a:cs typeface="Arial"/>
                <a:sym typeface="Arial"/>
              </a:rPr>
              <a:t>Romans 12:2</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1089024" y="502022"/>
            <a:ext cx="7272339" cy="1057833"/>
          </a:xfrm>
          <a:prstGeom prst="rect">
            <a:avLst/>
          </a:prstGeom>
          <a:noFill/>
          <a:ln>
            <a:noFill/>
          </a:ln>
        </p:spPr>
        <p:txBody>
          <a:bodyPr lIns="91425" tIns="45700" rIns="91425" bIns="45700" anchor="ctr" anchorCtr="0">
            <a:noAutofit/>
          </a:bodyPr>
          <a:lstStyle/>
          <a:p>
            <a:pPr marL="0" marR="0" lvl="0" indent="0" algn="ctr" rtl="0">
              <a:lnSpc>
                <a:spcPct val="118181"/>
              </a:lnSpc>
              <a:spcBef>
                <a:spcPts val="0"/>
              </a:spcBef>
              <a:spcAft>
                <a:spcPts val="0"/>
              </a:spcAft>
              <a:buClr>
                <a:srgbClr val="0C0C0C"/>
              </a:buClr>
              <a:buSzPct val="25000"/>
              <a:buFont typeface="Arial"/>
              <a:buNone/>
            </a:pPr>
            <a:r>
              <a:rPr lang="en-US" sz="4400" b="1" i="0" u="none" strike="noStrike" cap="none" baseline="0">
                <a:solidFill>
                  <a:srgbClr val="0C0C0C"/>
                </a:solidFill>
                <a:latin typeface="Arial"/>
                <a:ea typeface="Arial"/>
                <a:cs typeface="Arial"/>
                <a:sym typeface="Arial"/>
              </a:rPr>
              <a:t> Blessings </a:t>
            </a:r>
            <a:r>
              <a:rPr lang="en-US" sz="3200" b="1" i="0" u="none" strike="noStrike" cap="none" baseline="0">
                <a:solidFill>
                  <a:srgbClr val="0C0C0C"/>
                </a:solidFill>
                <a:latin typeface="Arial"/>
                <a:ea typeface="Arial"/>
                <a:cs typeface="Arial"/>
                <a:sym typeface="Arial"/>
              </a:rPr>
              <a:t/>
            </a:r>
            <a:br>
              <a:rPr lang="en-US" sz="3200" b="1" i="0" u="none" strike="noStrike" cap="none" baseline="0">
                <a:solidFill>
                  <a:srgbClr val="0C0C0C"/>
                </a:solidFill>
                <a:latin typeface="Arial"/>
                <a:ea typeface="Arial"/>
                <a:cs typeface="Arial"/>
                <a:sym typeface="Arial"/>
              </a:rPr>
            </a:br>
            <a:endParaRPr lang="en-US" sz="3200" b="1" i="0" u="none" strike="noStrike" cap="none" baseline="0">
              <a:solidFill>
                <a:srgbClr val="0C0C0C"/>
              </a:solidFill>
              <a:latin typeface="Arial"/>
              <a:ea typeface="Arial"/>
              <a:cs typeface="Arial"/>
              <a:sym typeface="Arial"/>
            </a:endParaRPr>
          </a:p>
        </p:txBody>
      </p:sp>
      <p:sp>
        <p:nvSpPr>
          <p:cNvPr id="200" name="Shape 200"/>
          <p:cNvSpPr txBox="1">
            <a:spLocks noGrp="1"/>
          </p:cNvSpPr>
          <p:nvPr>
            <p:ph type="body" idx="1"/>
          </p:nvPr>
        </p:nvSpPr>
        <p:spPr>
          <a:xfrm>
            <a:off x="1089025" y="792475"/>
            <a:ext cx="7779900" cy="5602799"/>
          </a:xfrm>
          <a:prstGeom prst="rect">
            <a:avLst/>
          </a:prstGeom>
          <a:noFill/>
          <a:ln>
            <a:noFill/>
          </a:ln>
        </p:spPr>
        <p:txBody>
          <a:bodyPr lIns="91425" tIns="45700" rIns="91425" bIns="45700" anchor="t" anchorCtr="0">
            <a:noAutofit/>
          </a:bodyPr>
          <a:lstStyle/>
          <a:p>
            <a:pPr marL="0" marR="0" indent="0" algn="l" rtl="0">
              <a:lnSpc>
                <a:spcPct val="100000"/>
              </a:lnSpc>
              <a:spcBef>
                <a:spcPts val="0"/>
              </a:spcBef>
              <a:spcAft>
                <a:spcPts val="0"/>
              </a:spcAft>
              <a:buNone/>
            </a:pPr>
            <a:endParaRPr sz="2400">
              <a:solidFill>
                <a:schemeClr val="dk1"/>
              </a:solidFill>
            </a:endParaRPr>
          </a:p>
          <a:p>
            <a:pPr marL="0" marR="0" indent="0" algn="l" rtl="0">
              <a:lnSpc>
                <a:spcPct val="100000"/>
              </a:lnSpc>
              <a:spcBef>
                <a:spcPts val="0"/>
              </a:spcBef>
              <a:spcAft>
                <a:spcPts val="0"/>
              </a:spcAft>
              <a:buNone/>
            </a:pPr>
            <a:r>
              <a:rPr lang="en-US" sz="2400">
                <a:solidFill>
                  <a:schemeClr val="dk1"/>
                </a:solidFill>
              </a:rPr>
              <a:t>Yet to all who did receive him, to those who believed in his name, he gave the right to become children of God. </a:t>
            </a:r>
            <a:r>
              <a:rPr lang="en-US" sz="2400" b="1">
                <a:solidFill>
                  <a:schemeClr val="dk1"/>
                </a:solidFill>
              </a:rPr>
              <a:t>John 1:12</a:t>
            </a:r>
          </a:p>
          <a:p>
            <a:pPr marL="0" marR="0" indent="0" algn="l" rtl="0">
              <a:lnSpc>
                <a:spcPct val="100000"/>
              </a:lnSpc>
              <a:spcBef>
                <a:spcPts val="0"/>
              </a:spcBef>
              <a:spcAft>
                <a:spcPts val="0"/>
              </a:spcAft>
              <a:buNone/>
            </a:pPr>
            <a:endParaRPr sz="1800">
              <a:solidFill>
                <a:srgbClr val="FF0000"/>
              </a:solidFill>
            </a:endParaRPr>
          </a:p>
          <a:p>
            <a:pPr marL="0" marR="0" lvl="0" indent="0" algn="l" rtl="0">
              <a:lnSpc>
                <a:spcPct val="100000"/>
              </a:lnSpc>
              <a:spcBef>
                <a:spcPts val="0"/>
              </a:spcBef>
              <a:spcAft>
                <a:spcPts val="0"/>
              </a:spcAft>
              <a:buNone/>
            </a:pPr>
            <a:endParaRPr sz="2400" b="1">
              <a:solidFill>
                <a:srgbClr val="FF0000"/>
              </a:solidFil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p:nvPr/>
        </p:nvSpPr>
        <p:spPr>
          <a:xfrm>
            <a:off x="1089025" y="1714500"/>
            <a:ext cx="7272299" cy="4705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a:solidFill>
                  <a:schemeClr val="dk1"/>
                </a:solidFill>
              </a:rPr>
              <a:t>“Whatever you have learned or received or heard from me, or seen in me put it into practice” </a:t>
            </a:r>
            <a:r>
              <a:rPr lang="en-US" sz="2400" b="1">
                <a:solidFill>
                  <a:schemeClr val="dk1"/>
                </a:solidFill>
              </a:rPr>
              <a:t>Philippians 4:9</a:t>
            </a:r>
          </a:p>
          <a:p>
            <a:pPr marL="0" marR="0" lvl="0" indent="0" algn="l" rtl="0">
              <a:lnSpc>
                <a:spcPct val="100000"/>
              </a:lnSpc>
              <a:spcBef>
                <a:spcPts val="0"/>
              </a:spcBef>
              <a:spcAft>
                <a:spcPts val="0"/>
              </a:spcAft>
              <a:buClr>
                <a:schemeClr val="dk1"/>
              </a:buClr>
              <a:buFont typeface="Arial"/>
              <a:buNone/>
            </a:pPr>
            <a:endParaRPr sz="2400" b="1">
              <a:solidFill>
                <a:schemeClr val="dk1"/>
              </a:solidFill>
            </a:endParaRPr>
          </a:p>
          <a:p>
            <a:pPr marL="0" marR="0" lvl="0" indent="0" algn="l" rtl="0">
              <a:lnSpc>
                <a:spcPct val="100000"/>
              </a:lnSpc>
              <a:spcBef>
                <a:spcPts val="0"/>
              </a:spcBef>
              <a:spcAft>
                <a:spcPts val="0"/>
              </a:spcAft>
              <a:buClr>
                <a:srgbClr val="000000"/>
              </a:buClr>
              <a:buSzPct val="25000"/>
              <a:buFont typeface="Arial"/>
              <a:buNone/>
            </a:pPr>
            <a:r>
              <a:rPr lang="en-US" sz="1100">
                <a:solidFill>
                  <a:schemeClr val="dk1"/>
                </a:solidFill>
              </a:rPr>
              <a:t> </a:t>
            </a:r>
            <a:r>
              <a:rPr lang="en-US" sz="2400" baseline="30000">
                <a:solidFill>
                  <a:schemeClr val="dk1"/>
                </a:solidFill>
              </a:rPr>
              <a:t>28 </a:t>
            </a:r>
            <a:r>
              <a:rPr lang="en-US" sz="2400">
                <a:solidFill>
                  <a:schemeClr val="dk1"/>
                </a:solidFill>
              </a:rPr>
              <a:t>Keep watch over yourselves and all the flock of which the Holy Spirit has made you overseers. Be shepherds of the church of God,</a:t>
            </a:r>
            <a:r>
              <a:rPr lang="en-US" sz="2400" baseline="30000">
                <a:solidFill>
                  <a:schemeClr val="dk1"/>
                </a:solidFill>
              </a:rPr>
              <a:t>[</a:t>
            </a:r>
            <a:r>
              <a:rPr lang="en-US" sz="2400" u="sng" baseline="30000">
                <a:solidFill>
                  <a:schemeClr val="hlink"/>
                </a:solidFill>
                <a:hlinkClick r:id="rId3"/>
              </a:rPr>
              <a:t>a</a:t>
            </a:r>
            <a:r>
              <a:rPr lang="en-US" sz="2400" baseline="30000">
                <a:solidFill>
                  <a:schemeClr val="dk1"/>
                </a:solidFill>
              </a:rPr>
              <a:t>]</a:t>
            </a:r>
            <a:r>
              <a:rPr lang="en-US" sz="2400">
                <a:solidFill>
                  <a:schemeClr val="dk1"/>
                </a:solidFill>
              </a:rPr>
              <a:t> which he bought with his own blood </a:t>
            </a:r>
            <a:r>
              <a:rPr lang="en-US" sz="2400" b="1">
                <a:solidFill>
                  <a:schemeClr val="dk1"/>
                </a:solidFill>
              </a:rPr>
              <a:t>Acts 20:28 </a:t>
            </a:r>
          </a:p>
          <a:p>
            <a:pPr marL="0" marR="0" lvl="0" indent="0" algn="l" rtl="0">
              <a:lnSpc>
                <a:spcPct val="100000"/>
              </a:lnSpc>
              <a:spcBef>
                <a:spcPts val="0"/>
              </a:spcBef>
              <a:spcAft>
                <a:spcPts val="0"/>
              </a:spcAft>
              <a:buClr>
                <a:srgbClr val="000000"/>
              </a:buClr>
              <a:buFont typeface="Arial"/>
              <a:buNone/>
            </a:pPr>
            <a:endParaRPr sz="2400" b="1">
              <a:solidFill>
                <a:schemeClr val="dk1"/>
              </a:solidFill>
            </a:endParaRPr>
          </a:p>
          <a:p>
            <a:pPr marL="0" marR="0" lvl="0" indent="0" algn="l" rtl="0">
              <a:lnSpc>
                <a:spcPct val="100000"/>
              </a:lnSpc>
              <a:spcBef>
                <a:spcPts val="0"/>
              </a:spcBef>
              <a:spcAft>
                <a:spcPts val="0"/>
              </a:spcAft>
              <a:buClr>
                <a:srgbClr val="000000"/>
              </a:buClr>
              <a:buFont typeface="Arial"/>
              <a:buNone/>
            </a:pPr>
            <a:endParaRPr sz="2400" b="1">
              <a:solidFill>
                <a:schemeClr val="dk1"/>
              </a:solidFill>
            </a:endParaRPr>
          </a:p>
        </p:txBody>
      </p:sp>
      <p:sp>
        <p:nvSpPr>
          <p:cNvPr id="207" name="Shape 207"/>
          <p:cNvSpPr txBox="1">
            <a:spLocks noGrp="1"/>
          </p:cNvSpPr>
          <p:nvPr>
            <p:ph type="title"/>
          </p:nvPr>
        </p:nvSpPr>
        <p:spPr>
          <a:xfrm>
            <a:off x="1089024" y="274637"/>
            <a:ext cx="7272339" cy="1439862"/>
          </a:xfrm>
          <a:prstGeom prst="rect">
            <a:avLst/>
          </a:prstGeom>
          <a:noFill/>
          <a:ln>
            <a:noFill/>
          </a:ln>
        </p:spPr>
        <p:txBody>
          <a:bodyPr lIns="91425" tIns="45700" rIns="91425" bIns="45700" anchor="ctr" anchorCtr="0">
            <a:noAutofit/>
          </a:bodyPr>
          <a:lstStyle/>
          <a:p>
            <a:pPr marL="0" marR="0" lvl="0" indent="0" algn="ctr" rtl="0">
              <a:lnSpc>
                <a:spcPct val="108333"/>
              </a:lnSpc>
              <a:spcBef>
                <a:spcPts val="0"/>
              </a:spcBef>
              <a:spcAft>
                <a:spcPts val="0"/>
              </a:spcAft>
              <a:buClr>
                <a:srgbClr val="0C0C0C"/>
              </a:buClr>
              <a:buSzPct val="25000"/>
              <a:buFont typeface="Arial"/>
              <a:buNone/>
            </a:pPr>
            <a:r>
              <a:rPr lang="en-US" sz="4800" b="0" i="0" u="none" strike="noStrike" cap="none" baseline="0">
                <a:solidFill>
                  <a:srgbClr val="0C0C0C"/>
                </a:solidFill>
                <a:latin typeface="Arial"/>
                <a:ea typeface="Arial"/>
                <a:cs typeface="Arial"/>
                <a:sym typeface="Arial"/>
              </a:rPr>
              <a:t>Mentoring others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1089024" y="274637"/>
            <a:ext cx="7272339" cy="1339008"/>
          </a:xfrm>
          <a:prstGeom prst="rect">
            <a:avLst/>
          </a:prstGeom>
          <a:noFill/>
          <a:ln>
            <a:noFill/>
          </a:ln>
        </p:spPr>
        <p:txBody>
          <a:bodyPr lIns="91425" tIns="45700" rIns="91425" bIns="45700" anchor="ctr" anchorCtr="0">
            <a:noAutofit/>
          </a:bodyPr>
          <a:lstStyle/>
          <a:p>
            <a:pPr marL="0" marR="0" lvl="0" indent="0" algn="ctr" rtl="0">
              <a:lnSpc>
                <a:spcPct val="162500"/>
              </a:lnSpc>
              <a:spcBef>
                <a:spcPts val="0"/>
              </a:spcBef>
              <a:spcAft>
                <a:spcPts val="0"/>
              </a:spcAft>
              <a:buClr>
                <a:srgbClr val="0C0C0C"/>
              </a:buClr>
              <a:buSzPct val="25000"/>
              <a:buFont typeface="Arial"/>
              <a:buNone/>
            </a:pPr>
            <a:r>
              <a:rPr lang="en-US" sz="3200" b="0" i="0" u="none" strike="noStrike" cap="none" baseline="0">
                <a:solidFill>
                  <a:srgbClr val="0C0C0C"/>
                </a:solidFill>
                <a:latin typeface="Arial"/>
                <a:ea typeface="Arial"/>
                <a:cs typeface="Arial"/>
                <a:sym typeface="Arial"/>
              </a:rPr>
              <a:t>Q &amp; A </a:t>
            </a:r>
          </a:p>
        </p:txBody>
      </p:sp>
      <p:sp>
        <p:nvSpPr>
          <p:cNvPr id="214" name="Shape 214"/>
          <p:cNvSpPr txBox="1">
            <a:spLocks noGrp="1"/>
          </p:cNvSpPr>
          <p:nvPr>
            <p:ph type="body" idx="1"/>
          </p:nvPr>
        </p:nvSpPr>
        <p:spPr>
          <a:xfrm>
            <a:off x="1089025" y="1657350"/>
            <a:ext cx="7631099" cy="1855499"/>
          </a:xfrm>
          <a:prstGeom prst="rect">
            <a:avLst/>
          </a:prstGeom>
          <a:noFill/>
          <a:ln>
            <a:noFill/>
          </a:ln>
        </p:spPr>
        <p:txBody>
          <a:bodyPr lIns="91425" tIns="45700" rIns="91425" bIns="45700" anchor="t" anchorCtr="0">
            <a:noAutofit/>
          </a:bodyPr>
          <a:lstStyle/>
          <a:p>
            <a:pPr marL="282575" marR="0" lvl="0" indent="-130175" algn="ctr" rtl="0">
              <a:lnSpc>
                <a:spcPct val="100000"/>
              </a:lnSpc>
              <a:spcBef>
                <a:spcPts val="0"/>
              </a:spcBef>
              <a:spcAft>
                <a:spcPts val="0"/>
              </a:spcAft>
              <a:buClr>
                <a:srgbClr val="0C0C0C"/>
              </a:buClr>
              <a:buSzPct val="25000"/>
              <a:buFont typeface="Noto Symbol"/>
              <a:buNone/>
            </a:pPr>
            <a:r>
              <a:rPr lang="en-US" sz="7200" b="1">
                <a:solidFill>
                  <a:srgbClr val="0C0C0C"/>
                </a:solidFill>
              </a:rPr>
              <a: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1089024" y="274637"/>
            <a:ext cx="7272299" cy="1338899"/>
          </a:xfrm>
          <a:prstGeom prst="rect">
            <a:avLst/>
          </a:prstGeom>
        </p:spPr>
        <p:txBody>
          <a:bodyPr lIns="91425" tIns="91425" rIns="91425" bIns="91425" anchor="ctr" anchorCtr="0">
            <a:noAutofit/>
          </a:bodyPr>
          <a:lstStyle/>
          <a:p>
            <a:pPr>
              <a:spcBef>
                <a:spcPts val="0"/>
              </a:spcBef>
              <a:buNone/>
            </a:pPr>
            <a:r>
              <a:rPr lang="en-US" sz="3600" b="1">
                <a:solidFill>
                  <a:schemeClr val="dk1"/>
                </a:solidFill>
                <a:latin typeface="Times New Roman"/>
                <a:ea typeface="Times New Roman"/>
                <a:cs typeface="Times New Roman"/>
                <a:sym typeface="Times New Roman"/>
              </a:rPr>
              <a:t>Session purpose </a:t>
            </a:r>
          </a:p>
        </p:txBody>
      </p:sp>
      <p:sp>
        <p:nvSpPr>
          <p:cNvPr id="108" name="Shape 108"/>
          <p:cNvSpPr txBox="1">
            <a:spLocks noGrp="1"/>
          </p:cNvSpPr>
          <p:nvPr>
            <p:ph type="body" idx="1"/>
          </p:nvPr>
        </p:nvSpPr>
        <p:spPr>
          <a:xfrm>
            <a:off x="1089025" y="1657350"/>
            <a:ext cx="7631099" cy="1338899"/>
          </a:xfrm>
          <a:prstGeom prst="rect">
            <a:avLst/>
          </a:prstGeom>
        </p:spPr>
        <p:txBody>
          <a:bodyPr lIns="91425" tIns="91425" rIns="91425" bIns="91425" anchor="t" anchorCtr="0">
            <a:noAutofit/>
          </a:bodyPr>
          <a:lstStyle/>
          <a:p>
            <a:pPr marL="0" lvl="0" indent="0" rtl="0">
              <a:lnSpc>
                <a:spcPct val="115000"/>
              </a:lnSpc>
              <a:spcBef>
                <a:spcPts val="0"/>
              </a:spcBef>
              <a:buNone/>
            </a:pPr>
            <a:r>
              <a:rPr lang="en-US" sz="1200">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The purpose of this session is to  inform us of  who Jesus’ disciples are, and motivate us to live as Jesus’ disciples</a:t>
            </a:r>
          </a:p>
          <a:p>
            <a:pPr marL="0" lvl="0" indent="0" rtl="0">
              <a:lnSpc>
                <a:spcPct val="115000"/>
              </a:lnSpc>
              <a:spcBef>
                <a:spcPts val="0"/>
              </a:spcBef>
              <a:buNone/>
            </a:pPr>
            <a:endParaRPr sz="2400" i="1">
              <a:solidFill>
                <a:schemeClr val="dk1"/>
              </a:solidFill>
              <a:latin typeface="Times New Roman"/>
              <a:ea typeface="Times New Roman"/>
              <a:cs typeface="Times New Roman"/>
              <a:sym typeface="Times New Roman"/>
            </a:endParaRPr>
          </a:p>
          <a:p>
            <a:pPr marL="0" lvl="0" indent="0" rtl="0">
              <a:lnSpc>
                <a:spcPct val="115000"/>
              </a:lnSpc>
              <a:spcBef>
                <a:spcPts val="0"/>
              </a:spcBef>
              <a:buClr>
                <a:schemeClr val="dk1"/>
              </a:buClr>
              <a:buSzPct val="45833"/>
              <a:buFont typeface="Arial"/>
              <a:buNone/>
            </a:pPr>
            <a:r>
              <a:rPr lang="en-US" sz="2400" i="1">
                <a:solidFill>
                  <a:schemeClr val="dk1"/>
                </a:solidFill>
                <a:latin typeface="Times New Roman"/>
                <a:ea typeface="Times New Roman"/>
                <a:cs typeface="Times New Roman"/>
                <a:sym typeface="Times New Roman"/>
              </a:rPr>
              <a:t>Topics:</a:t>
            </a:r>
          </a:p>
          <a:p>
            <a:pPr marL="0" lvl="0" indent="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1.Who is a disciple of Christ </a:t>
            </a:r>
            <a:r>
              <a:rPr lang="en-US" sz="2400">
                <a:latin typeface="Times New Roman"/>
                <a:ea typeface="Times New Roman"/>
                <a:cs typeface="Times New Roman"/>
                <a:sym typeface="Times New Roman"/>
              </a:rPr>
              <a:t>(</a:t>
            </a:r>
            <a:r>
              <a:rPr lang="en-US" sz="2400" i="1">
                <a:latin typeface="Times New Roman"/>
                <a:ea typeface="Times New Roman"/>
                <a:cs typeface="Times New Roman"/>
                <a:sym typeface="Times New Roman"/>
              </a:rPr>
              <a:t>Characters of discipleship</a:t>
            </a:r>
            <a:r>
              <a:rPr lang="en-US" sz="2400">
                <a:solidFill>
                  <a:schemeClr val="dk1"/>
                </a:solidFill>
                <a:latin typeface="Times New Roman"/>
                <a:ea typeface="Times New Roman"/>
                <a:cs typeface="Times New Roman"/>
                <a:sym typeface="Times New Roman"/>
              </a:rPr>
              <a:t>)</a:t>
            </a:r>
          </a:p>
          <a:p>
            <a:pPr marL="0" lvl="0" indent="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2.Growing as disciples of Christ (</a:t>
            </a:r>
            <a:r>
              <a:rPr lang="en-US" sz="2400" i="1">
                <a:latin typeface="Times New Roman"/>
                <a:ea typeface="Times New Roman"/>
                <a:cs typeface="Times New Roman"/>
                <a:sym typeface="Times New Roman"/>
              </a:rPr>
              <a:t>Responsibilities, cost and blessing</a:t>
            </a:r>
            <a:r>
              <a:rPr lang="en-US" sz="2400">
                <a:solidFill>
                  <a:schemeClr val="dk1"/>
                </a:solidFill>
                <a:latin typeface="Times New Roman"/>
                <a:ea typeface="Times New Roman"/>
                <a:cs typeface="Times New Roman"/>
                <a:sym typeface="Times New Roman"/>
              </a:rPr>
              <a:t>)</a:t>
            </a:r>
          </a:p>
          <a:p>
            <a:pPr marL="0" lvl="0" indent="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3. Mentoring others as Jesus’ disciples.</a:t>
            </a:r>
          </a:p>
          <a:p>
            <a:pPr marL="0" lvl="0" indent="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 </a:t>
            </a:r>
          </a:p>
          <a:p>
            <a:pPr>
              <a:spcBef>
                <a:spcPts val="0"/>
              </a:spcBef>
              <a:buNone/>
            </a:pPr>
            <a:r>
              <a:rPr lang="en-US" sz="1200">
                <a:solidFill>
                  <a:schemeClr val="dk1"/>
                </a:solidFill>
                <a:latin typeface="Times New Roman"/>
                <a:ea typeface="Times New Roman"/>
                <a:cs typeface="Times New Roman"/>
                <a:sym typeface="Times New Roman"/>
              </a:rPr>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1089025" y="1265700"/>
            <a:ext cx="7631099" cy="946499"/>
          </a:xfrm>
          <a:prstGeom prst="rect">
            <a:avLst/>
          </a:prstGeom>
          <a:noFill/>
          <a:ln>
            <a:noFill/>
          </a:ln>
        </p:spPr>
        <p:txBody>
          <a:bodyPr lIns="91425" tIns="45700" rIns="91425" bIns="45700" anchor="t" anchorCtr="0">
            <a:noAutofit/>
          </a:bodyPr>
          <a:lstStyle/>
          <a:p>
            <a:pPr marL="0" lvl="0" indent="0" rtl="0">
              <a:spcBef>
                <a:spcPts val="0"/>
              </a:spcBef>
              <a:buClr>
                <a:srgbClr val="0C0C0C"/>
              </a:buClr>
              <a:buSzPct val="25000"/>
              <a:buFont typeface="Noto Symbol"/>
              <a:buNone/>
            </a:pPr>
            <a:r>
              <a:rPr lang="en-US" sz="2400">
                <a:solidFill>
                  <a:srgbClr val="0C0C0C"/>
                </a:solidFill>
              </a:rPr>
              <a:t>“If you hold to my teaching, you are really my disciples”</a:t>
            </a:r>
          </a:p>
          <a:p>
            <a:pPr marL="0" lvl="0" indent="0" rtl="0">
              <a:spcBef>
                <a:spcPts val="0"/>
              </a:spcBef>
              <a:buClr>
                <a:srgbClr val="0C0C0C"/>
              </a:buClr>
              <a:buSzPct val="25000"/>
              <a:buFont typeface="Noto Symbol"/>
              <a:buNone/>
            </a:pPr>
            <a:r>
              <a:rPr lang="en-US" sz="2400">
                <a:solidFill>
                  <a:srgbClr val="0C0C0C"/>
                </a:solidFill>
              </a:rPr>
              <a:t>John 8:31</a:t>
            </a:r>
          </a:p>
        </p:txBody>
      </p:sp>
      <p:sp>
        <p:nvSpPr>
          <p:cNvPr id="115" name="Shape 115"/>
          <p:cNvSpPr txBox="1">
            <a:spLocks noGrp="1"/>
          </p:cNvSpPr>
          <p:nvPr>
            <p:ph type="title"/>
          </p:nvPr>
        </p:nvSpPr>
        <p:spPr>
          <a:xfrm>
            <a:off x="1089024" y="93836"/>
            <a:ext cx="7272299" cy="1338899"/>
          </a:xfrm>
          <a:prstGeom prst="rect">
            <a:avLst/>
          </a:prstGeom>
          <a:noFill/>
          <a:ln>
            <a:noFill/>
          </a:ln>
        </p:spPr>
        <p:txBody>
          <a:bodyPr lIns="91425" tIns="45700" rIns="91425" bIns="45700" anchor="ctr" anchorCtr="0">
            <a:noAutofit/>
          </a:bodyPr>
          <a:lstStyle/>
          <a:p>
            <a:pPr marL="0" marR="0" lvl="0" indent="0" algn="ctr" rtl="0">
              <a:lnSpc>
                <a:spcPct val="130000"/>
              </a:lnSpc>
              <a:spcBef>
                <a:spcPts val="0"/>
              </a:spcBef>
              <a:spcAft>
                <a:spcPts val="0"/>
              </a:spcAft>
              <a:buClr>
                <a:srgbClr val="0C0C0C"/>
              </a:buClr>
              <a:buSzPct val="25000"/>
              <a:buFont typeface="Arial"/>
              <a:buNone/>
            </a:pPr>
            <a:r>
              <a:rPr lang="en-US" sz="4000" b="0" i="0" u="none" strike="noStrike" cap="none" baseline="0">
                <a:solidFill>
                  <a:srgbClr val="0C0C0C"/>
                </a:solidFill>
                <a:latin typeface="Arial"/>
                <a:ea typeface="Arial"/>
                <a:cs typeface="Arial"/>
                <a:sym typeface="Arial"/>
              </a:rPr>
              <a:t>Discipleship &amp; Mentoring </a:t>
            </a:r>
          </a:p>
        </p:txBody>
      </p:sp>
      <p:pic>
        <p:nvPicPr>
          <p:cNvPr id="116" name="Shape 116"/>
          <p:cNvPicPr preferRelativeResize="0"/>
          <p:nvPr/>
        </p:nvPicPr>
        <p:blipFill rotWithShape="1">
          <a:blip r:embed="rId3">
            <a:alphaModFix/>
          </a:blip>
          <a:srcRect/>
          <a:stretch/>
        </p:blipFill>
        <p:spPr>
          <a:xfrm>
            <a:off x="1767025" y="2402375"/>
            <a:ext cx="5916300" cy="31979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1089025" y="274628"/>
            <a:ext cx="7272299" cy="976799"/>
          </a:xfrm>
          <a:prstGeom prst="rect">
            <a:avLst/>
          </a:prstGeom>
          <a:noFill/>
          <a:ln>
            <a:noFill/>
          </a:ln>
        </p:spPr>
        <p:txBody>
          <a:bodyPr lIns="91425" tIns="45700" rIns="91425" bIns="45700" anchor="ctr" anchorCtr="0">
            <a:noAutofit/>
          </a:bodyPr>
          <a:lstStyle/>
          <a:p>
            <a:pPr marL="0" marR="0" lvl="0" indent="0" algn="ctr" rtl="0">
              <a:lnSpc>
                <a:spcPct val="130000"/>
              </a:lnSpc>
              <a:spcBef>
                <a:spcPts val="0"/>
              </a:spcBef>
              <a:spcAft>
                <a:spcPts val="0"/>
              </a:spcAft>
              <a:buClr>
                <a:srgbClr val="0C0C0C"/>
              </a:buClr>
              <a:buSzPct val="25000"/>
              <a:buFont typeface="Arial"/>
              <a:buNone/>
            </a:pPr>
            <a:r>
              <a:rPr lang="en-US" sz="4000">
                <a:solidFill>
                  <a:srgbClr val="0C0C0C"/>
                </a:solidFill>
              </a:rPr>
              <a:t>W</a:t>
            </a:r>
            <a:r>
              <a:rPr lang="en-US" sz="4000" b="0" i="0" u="none" strike="noStrike" cap="none" baseline="0">
                <a:solidFill>
                  <a:srgbClr val="0C0C0C"/>
                </a:solidFill>
                <a:latin typeface="Arial"/>
                <a:ea typeface="Arial"/>
                <a:cs typeface="Arial"/>
                <a:sym typeface="Arial"/>
              </a:rPr>
              <a:t>ho </a:t>
            </a:r>
            <a:r>
              <a:rPr lang="en-US" sz="4000">
                <a:solidFill>
                  <a:srgbClr val="0C0C0C"/>
                </a:solidFill>
              </a:rPr>
              <a:t>I</a:t>
            </a:r>
            <a:r>
              <a:rPr lang="en-US" sz="4000" b="0" i="0" u="none" strike="noStrike" cap="none" baseline="0">
                <a:solidFill>
                  <a:srgbClr val="0C0C0C"/>
                </a:solidFill>
                <a:latin typeface="Arial"/>
                <a:ea typeface="Arial"/>
                <a:cs typeface="Arial"/>
                <a:sym typeface="Arial"/>
              </a:rPr>
              <a:t>s a Disciple</a:t>
            </a:r>
            <a:r>
              <a:rPr lang="en-US" sz="4000">
                <a:solidFill>
                  <a:srgbClr val="0C0C0C"/>
                </a:solidFill>
              </a:rPr>
              <a:t>?</a:t>
            </a:r>
            <a:r>
              <a:rPr lang="en-US" sz="4000" b="0" i="0" u="none" strike="noStrike" cap="none" baseline="0">
                <a:solidFill>
                  <a:srgbClr val="0C0C0C"/>
                </a:solidFill>
                <a:latin typeface="Arial"/>
                <a:ea typeface="Arial"/>
                <a:cs typeface="Arial"/>
                <a:sym typeface="Arial"/>
              </a:rPr>
              <a:t> </a:t>
            </a:r>
          </a:p>
        </p:txBody>
      </p:sp>
      <p:sp>
        <p:nvSpPr>
          <p:cNvPr id="123" name="Shape 123"/>
          <p:cNvSpPr txBox="1">
            <a:spLocks noGrp="1"/>
          </p:cNvSpPr>
          <p:nvPr>
            <p:ph type="body" idx="1"/>
          </p:nvPr>
        </p:nvSpPr>
        <p:spPr>
          <a:xfrm>
            <a:off x="1089025" y="1251424"/>
            <a:ext cx="7272299" cy="1211699"/>
          </a:xfrm>
          <a:prstGeom prst="rect">
            <a:avLst/>
          </a:prstGeom>
          <a:noFill/>
          <a:ln>
            <a:noFill/>
          </a:ln>
        </p:spPr>
        <p:txBody>
          <a:bodyPr lIns="91425" tIns="45700" rIns="91425" bIns="45700" anchor="t" anchorCtr="0">
            <a:noAutofit/>
          </a:bodyPr>
          <a:lstStyle/>
          <a:p>
            <a:pPr marL="282575" marR="0" lvl="0" indent="-282575" algn="l" rtl="0">
              <a:lnSpc>
                <a:spcPct val="100000"/>
              </a:lnSpc>
              <a:spcBef>
                <a:spcPts val="0"/>
              </a:spcBef>
              <a:spcAft>
                <a:spcPts val="0"/>
              </a:spcAft>
              <a:buClr>
                <a:srgbClr val="0C0C0C"/>
              </a:buClr>
              <a:buSzPct val="25000"/>
              <a:buFont typeface="Noto Symbol"/>
              <a:buNone/>
            </a:pPr>
            <a:r>
              <a:rPr lang="en-US" sz="2400" b="0" i="0" u="none" strike="noStrike" cap="none" baseline="0">
                <a:solidFill>
                  <a:srgbClr val="0C0C0C"/>
                </a:solidFill>
                <a:latin typeface="Arial"/>
                <a:ea typeface="Arial"/>
                <a:cs typeface="Arial"/>
                <a:sym typeface="Arial"/>
              </a:rPr>
              <a:t> Dictionary d</a:t>
            </a:r>
            <a:r>
              <a:rPr lang="en-US" sz="2400">
                <a:solidFill>
                  <a:srgbClr val="0C0C0C"/>
                </a:solidFill>
              </a:rPr>
              <a:t>efines </a:t>
            </a:r>
            <a:r>
              <a:rPr lang="en-US" sz="2400" b="0" i="0" u="none" strike="noStrike" cap="none" baseline="0">
                <a:solidFill>
                  <a:srgbClr val="0C0C0C"/>
                </a:solidFill>
                <a:latin typeface="Arial"/>
                <a:ea typeface="Arial"/>
                <a:cs typeface="Arial"/>
                <a:sym typeface="Arial"/>
              </a:rPr>
              <a:t>a disciple as</a:t>
            </a:r>
            <a:r>
              <a:rPr lang="en-US" sz="2400">
                <a:solidFill>
                  <a:srgbClr val="0C0C0C"/>
                </a:solidFill>
              </a:rPr>
              <a:t> a follower or a learner of the doctrines of a teacher or a school of thought.</a:t>
            </a:r>
            <a:r>
              <a:rPr lang="en-US" sz="2400" b="0" i="0" u="none" strike="noStrike" cap="none" baseline="0">
                <a:solidFill>
                  <a:srgbClr val="0C0C0C"/>
                </a:solidFill>
                <a:latin typeface="Arial"/>
                <a:ea typeface="Arial"/>
                <a:cs typeface="Arial"/>
                <a:sym typeface="Arial"/>
              </a:rPr>
              <a:t> </a:t>
            </a:r>
          </a:p>
        </p:txBody>
      </p:sp>
      <p:sp>
        <p:nvSpPr>
          <p:cNvPr id="124" name="Shape 124"/>
          <p:cNvSpPr/>
          <p:nvPr/>
        </p:nvSpPr>
        <p:spPr>
          <a:xfrm>
            <a:off x="0" y="-144463"/>
            <a:ext cx="304798"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aldeano"/>
              <a:ea typeface="Galdeano"/>
              <a:cs typeface="Galdeano"/>
              <a:sym typeface="Galdeano"/>
            </a:endParaRPr>
          </a:p>
        </p:txBody>
      </p:sp>
      <p:sp>
        <p:nvSpPr>
          <p:cNvPr id="125" name="Shape 125"/>
          <p:cNvSpPr/>
          <p:nvPr/>
        </p:nvSpPr>
        <p:spPr>
          <a:xfrm>
            <a:off x="0" y="-144463"/>
            <a:ext cx="304798" cy="30480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aldeano"/>
              <a:ea typeface="Galdeano"/>
              <a:cs typeface="Galdeano"/>
              <a:sym typeface="Galdeano"/>
            </a:endParaRPr>
          </a:p>
        </p:txBody>
      </p:sp>
      <p:pic>
        <p:nvPicPr>
          <p:cNvPr id="126" name="Shape 126"/>
          <p:cNvPicPr preferRelativeResize="0"/>
          <p:nvPr/>
        </p:nvPicPr>
        <p:blipFill rotWithShape="1">
          <a:blip r:embed="rId3">
            <a:alphaModFix/>
          </a:blip>
          <a:srcRect/>
          <a:stretch/>
        </p:blipFill>
        <p:spPr>
          <a:xfrm>
            <a:off x="4724400" y="2638325"/>
            <a:ext cx="3524400" cy="3457800"/>
          </a:xfrm>
          <a:prstGeom prst="rect">
            <a:avLst/>
          </a:prstGeom>
          <a:noFill/>
          <a:ln>
            <a:noFill/>
          </a:ln>
        </p:spPr>
      </p:pic>
      <p:pic>
        <p:nvPicPr>
          <p:cNvPr id="127" name="Shape 127"/>
          <p:cNvPicPr preferRelativeResize="0"/>
          <p:nvPr/>
        </p:nvPicPr>
        <p:blipFill rotWithShape="1">
          <a:blip r:embed="rId4">
            <a:alphaModFix/>
          </a:blip>
          <a:srcRect/>
          <a:stretch/>
        </p:blipFill>
        <p:spPr>
          <a:xfrm>
            <a:off x="1295400" y="2638325"/>
            <a:ext cx="3352799" cy="34959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089024" y="274637"/>
            <a:ext cx="7272299" cy="1338899"/>
          </a:xfrm>
          <a:prstGeom prst="rect">
            <a:avLst/>
          </a:prstGeom>
          <a:noFill/>
          <a:ln>
            <a:noFill/>
          </a:ln>
        </p:spPr>
        <p:txBody>
          <a:bodyPr lIns="91425" tIns="45700" rIns="91425" bIns="45700" anchor="ctr" anchorCtr="0">
            <a:noAutofit/>
          </a:bodyPr>
          <a:lstStyle/>
          <a:p>
            <a:pPr marL="0" marR="0" lvl="0" indent="0" algn="ctr" rtl="0">
              <a:lnSpc>
                <a:spcPct val="144444"/>
              </a:lnSpc>
              <a:spcBef>
                <a:spcPts val="0"/>
              </a:spcBef>
              <a:spcAft>
                <a:spcPts val="0"/>
              </a:spcAft>
              <a:buClr>
                <a:srgbClr val="0C0C0C"/>
              </a:buClr>
              <a:buSzPct val="25000"/>
              <a:buFont typeface="Arial"/>
              <a:buNone/>
            </a:pPr>
            <a:r>
              <a:rPr lang="en-US" sz="3600" b="0" i="0" u="none" strike="noStrike" cap="none" baseline="0">
                <a:solidFill>
                  <a:srgbClr val="0C0C0C"/>
                </a:solidFill>
                <a:latin typeface="Arial"/>
                <a:ea typeface="Arial"/>
                <a:cs typeface="Arial"/>
                <a:sym typeface="Arial"/>
              </a:rPr>
              <a:t>Who are Jesus’ Disciples?</a:t>
            </a:r>
          </a:p>
        </p:txBody>
      </p:sp>
      <p:sp>
        <p:nvSpPr>
          <p:cNvPr id="134" name="Shape 134"/>
          <p:cNvSpPr txBox="1">
            <a:spLocks noGrp="1"/>
          </p:cNvSpPr>
          <p:nvPr>
            <p:ph type="body" idx="1"/>
          </p:nvPr>
        </p:nvSpPr>
        <p:spPr>
          <a:xfrm>
            <a:off x="908625" y="5894175"/>
            <a:ext cx="7999199" cy="444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C0C0C"/>
              </a:buClr>
              <a:buSzPct val="25000"/>
              <a:buFont typeface="Noto Symbol"/>
              <a:buNone/>
            </a:pPr>
            <a:r>
              <a:rPr lang="en-US" sz="2400">
                <a:solidFill>
                  <a:srgbClr val="0C0C0C"/>
                </a:solidFill>
              </a:rPr>
              <a:t> </a:t>
            </a:r>
            <a:r>
              <a:rPr lang="en-US" sz="2400">
                <a:solidFill>
                  <a:schemeClr val="dk1"/>
                </a:solidFill>
              </a:rPr>
              <a:t>Matthew 4:18-22</a:t>
            </a:r>
          </a:p>
        </p:txBody>
      </p:sp>
      <p:pic>
        <p:nvPicPr>
          <p:cNvPr id="135" name="Shape 135"/>
          <p:cNvPicPr preferRelativeResize="0"/>
          <p:nvPr/>
        </p:nvPicPr>
        <p:blipFill rotWithShape="1">
          <a:blip r:embed="rId3">
            <a:alphaModFix/>
          </a:blip>
          <a:srcRect/>
          <a:stretch/>
        </p:blipFill>
        <p:spPr>
          <a:xfrm>
            <a:off x="972450" y="1295400"/>
            <a:ext cx="7935300" cy="44901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089024" y="274637"/>
            <a:ext cx="7272299" cy="1338899"/>
          </a:xfrm>
          <a:prstGeom prst="rect">
            <a:avLst/>
          </a:prstGeom>
          <a:noFill/>
          <a:ln>
            <a:noFill/>
          </a:ln>
        </p:spPr>
        <p:txBody>
          <a:bodyPr lIns="91425" tIns="45700" rIns="91425" bIns="45700" anchor="ctr" anchorCtr="0">
            <a:noAutofit/>
          </a:bodyPr>
          <a:lstStyle/>
          <a:p>
            <a:pPr marL="0" marR="0" lvl="0" indent="0" algn="ctr" rtl="0">
              <a:lnSpc>
                <a:spcPct val="144444"/>
              </a:lnSpc>
              <a:spcBef>
                <a:spcPts val="0"/>
              </a:spcBef>
              <a:spcAft>
                <a:spcPts val="0"/>
              </a:spcAft>
              <a:buClr>
                <a:srgbClr val="0C0C0C"/>
              </a:buClr>
              <a:buSzPct val="25000"/>
              <a:buFont typeface="Arial"/>
              <a:buNone/>
            </a:pPr>
            <a:r>
              <a:rPr lang="en-US" sz="3600" b="0" i="0" u="none" strike="noStrike" cap="none" baseline="0">
                <a:solidFill>
                  <a:srgbClr val="0C0C0C"/>
                </a:solidFill>
                <a:latin typeface="Arial"/>
                <a:ea typeface="Arial"/>
                <a:cs typeface="Arial"/>
                <a:sym typeface="Arial"/>
              </a:rPr>
              <a:t>Who are Jesus’ Disciples?</a:t>
            </a:r>
          </a:p>
        </p:txBody>
      </p:sp>
      <p:sp>
        <p:nvSpPr>
          <p:cNvPr id="142" name="Shape 142"/>
          <p:cNvSpPr txBox="1">
            <a:spLocks noGrp="1"/>
          </p:cNvSpPr>
          <p:nvPr>
            <p:ph type="body" idx="1"/>
          </p:nvPr>
        </p:nvSpPr>
        <p:spPr>
          <a:xfrm>
            <a:off x="908625" y="1613525"/>
            <a:ext cx="7999199" cy="4725000"/>
          </a:xfrm>
          <a:prstGeom prst="rect">
            <a:avLst/>
          </a:prstGeom>
          <a:noFill/>
          <a:ln>
            <a:noFill/>
          </a:ln>
        </p:spPr>
        <p:txBody>
          <a:bodyPr lIns="91425" tIns="45700" rIns="91425" bIns="45700" anchor="t" anchorCtr="0">
            <a:noAutofit/>
          </a:bodyPr>
          <a:lstStyle/>
          <a:p>
            <a:pPr marL="0" lvl="0" indent="0" rtl="0">
              <a:spcBef>
                <a:spcPts val="0"/>
              </a:spcBef>
              <a:buClr>
                <a:schemeClr val="dk1"/>
              </a:buClr>
              <a:buSzPct val="45833"/>
              <a:buFont typeface="Arial"/>
              <a:buNone/>
            </a:pPr>
            <a:r>
              <a:rPr lang="en-US" sz="2400" dirty="0">
                <a:solidFill>
                  <a:schemeClr val="dk1"/>
                </a:solidFill>
              </a:rPr>
              <a:t>As Jesus was walking beside the Sea of Galilee, he saw two brothers, Simon called Peter and his brother Andrew. They were casting a net into the lake, for they were fishermen.</a:t>
            </a:r>
            <a:r>
              <a:rPr lang="en-US" sz="2400" dirty="0">
                <a:solidFill>
                  <a:schemeClr val="dk1"/>
                </a:solidFill>
                <a:hlinkClick r:id="rId3"/>
              </a:rPr>
              <a:t> </a:t>
            </a:r>
            <a:r>
              <a:rPr lang="en-US" sz="2400" b="1" u="sng" dirty="0">
                <a:solidFill>
                  <a:schemeClr val="hlink"/>
                </a:solidFill>
                <a:hlinkClick r:id="rId3"/>
              </a:rPr>
              <a:t>19</a:t>
            </a:r>
            <a:r>
              <a:rPr lang="en-US" sz="2400" dirty="0">
                <a:solidFill>
                  <a:schemeClr val="dk1"/>
                </a:solidFill>
              </a:rPr>
              <a:t>“Come, follow me,” Jesus said, “and I will send you out to fish for people.”</a:t>
            </a:r>
            <a:r>
              <a:rPr lang="en-US" sz="2400" dirty="0">
                <a:solidFill>
                  <a:schemeClr val="dk1"/>
                </a:solidFill>
                <a:hlinkClick r:id="rId4"/>
              </a:rPr>
              <a:t> </a:t>
            </a:r>
            <a:r>
              <a:rPr lang="en-US" sz="2400" b="1" u="sng" dirty="0">
                <a:solidFill>
                  <a:schemeClr val="hlink"/>
                </a:solidFill>
                <a:hlinkClick r:id="rId4"/>
              </a:rPr>
              <a:t>20</a:t>
            </a:r>
            <a:r>
              <a:rPr lang="en-US" sz="2400" dirty="0">
                <a:solidFill>
                  <a:schemeClr val="dk1"/>
                </a:solidFill>
              </a:rPr>
              <a:t>At once they left their nets and followed him.</a:t>
            </a:r>
          </a:p>
          <a:p>
            <a:pPr marL="0" lvl="0" indent="0" rtl="0">
              <a:spcBef>
                <a:spcPts val="0"/>
              </a:spcBef>
              <a:buClr>
                <a:schemeClr val="dk1"/>
              </a:buClr>
              <a:buSzPct val="45833"/>
              <a:buFont typeface="Arial"/>
              <a:buNone/>
            </a:pPr>
            <a:r>
              <a:rPr lang="en-US" sz="2400" b="1" u="sng" dirty="0">
                <a:solidFill>
                  <a:schemeClr val="hlink"/>
                </a:solidFill>
                <a:hlinkClick r:id="rId5"/>
              </a:rPr>
              <a:t>21</a:t>
            </a:r>
            <a:r>
              <a:rPr lang="en-US" sz="2400" dirty="0">
                <a:solidFill>
                  <a:schemeClr val="dk1"/>
                </a:solidFill>
              </a:rPr>
              <a:t> Going on from there, he saw two other brothers, James son of Zebedee and his brother John. They were in a boat with their father Zebedee, preparing their nets. Jesus called them,</a:t>
            </a:r>
            <a:r>
              <a:rPr lang="en-US" sz="2400" dirty="0">
                <a:solidFill>
                  <a:schemeClr val="dk1"/>
                </a:solidFill>
                <a:hlinkClick r:id="rId6"/>
              </a:rPr>
              <a:t> </a:t>
            </a:r>
            <a:r>
              <a:rPr lang="en-US" sz="2400" b="1" u="sng" dirty="0">
                <a:solidFill>
                  <a:schemeClr val="hlink"/>
                </a:solidFill>
                <a:hlinkClick r:id="rId6"/>
              </a:rPr>
              <a:t>22</a:t>
            </a:r>
            <a:r>
              <a:rPr lang="en-US" sz="2400" dirty="0">
                <a:solidFill>
                  <a:schemeClr val="dk1"/>
                </a:solidFill>
              </a:rPr>
              <a:t>and immediately they left the boat and their father and followed him.</a:t>
            </a:r>
          </a:p>
          <a:p>
            <a:pPr marL="0" lvl="0" indent="0" rtl="0">
              <a:spcBef>
                <a:spcPts val="0"/>
              </a:spcBef>
              <a:buClr>
                <a:schemeClr val="dk1"/>
              </a:buClr>
              <a:buSzPct val="45833"/>
              <a:buFont typeface="Arial"/>
              <a:buNone/>
            </a:pPr>
            <a:r>
              <a:rPr lang="en-US" sz="2400" b="1" dirty="0">
                <a:solidFill>
                  <a:schemeClr val="dk1"/>
                </a:solidFill>
              </a:rPr>
              <a:t>Matthew 4:18-22</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089024" y="274637"/>
            <a:ext cx="7272299" cy="1338899"/>
          </a:xfrm>
          <a:prstGeom prst="rect">
            <a:avLst/>
          </a:prstGeom>
          <a:noFill/>
          <a:ln>
            <a:noFill/>
          </a:ln>
        </p:spPr>
        <p:txBody>
          <a:bodyPr lIns="91425" tIns="45700" rIns="91425" bIns="45700" anchor="ctr" anchorCtr="0">
            <a:noAutofit/>
          </a:bodyPr>
          <a:lstStyle/>
          <a:p>
            <a:pPr marL="0" marR="0" lvl="0" indent="0" algn="ctr" rtl="0">
              <a:lnSpc>
                <a:spcPct val="108333"/>
              </a:lnSpc>
              <a:spcBef>
                <a:spcPts val="0"/>
              </a:spcBef>
              <a:spcAft>
                <a:spcPts val="0"/>
              </a:spcAft>
              <a:buClr>
                <a:srgbClr val="0C0C0C"/>
              </a:buClr>
              <a:buSzPct val="25000"/>
              <a:buFont typeface="Arial"/>
              <a:buNone/>
            </a:pPr>
            <a:r>
              <a:rPr lang="en-US" sz="3600" b="0" i="0" u="none" strike="noStrike" cap="none" baseline="0">
                <a:solidFill>
                  <a:srgbClr val="0C0C0C"/>
                </a:solidFill>
                <a:latin typeface="Arial"/>
                <a:ea typeface="Arial"/>
                <a:cs typeface="Arial"/>
                <a:sym typeface="Arial"/>
              </a:rPr>
              <a:t>Why </a:t>
            </a:r>
            <a:r>
              <a:rPr lang="en-US" sz="3600">
                <a:solidFill>
                  <a:srgbClr val="0C0C0C"/>
                </a:solidFill>
              </a:rPr>
              <a:t>D</a:t>
            </a:r>
            <a:r>
              <a:rPr lang="en-US" sz="3600" b="0" i="0" u="none" strike="noStrike" cap="none" baseline="0">
                <a:solidFill>
                  <a:srgbClr val="0C0C0C"/>
                </a:solidFill>
                <a:latin typeface="Arial"/>
                <a:ea typeface="Arial"/>
                <a:cs typeface="Arial"/>
                <a:sym typeface="Arial"/>
              </a:rPr>
              <a:t>iscipleship?</a:t>
            </a:r>
          </a:p>
        </p:txBody>
      </p:sp>
      <p:sp>
        <p:nvSpPr>
          <p:cNvPr id="149" name="Shape 149"/>
          <p:cNvSpPr txBox="1">
            <a:spLocks noGrp="1"/>
          </p:cNvSpPr>
          <p:nvPr>
            <p:ph type="body" idx="1"/>
          </p:nvPr>
        </p:nvSpPr>
        <p:spPr>
          <a:xfrm>
            <a:off x="1089025" y="1239275"/>
            <a:ext cx="7631099" cy="26781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None/>
            </a:pPr>
            <a:r>
              <a:rPr lang="en-US" sz="2400" b="1"/>
              <a:t>Discipleship is </a:t>
            </a:r>
            <a:r>
              <a:rPr lang="en-US" sz="2400" b="1" i="0" u="none" strike="noStrike" cap="none" baseline="0">
                <a:latin typeface="Arial"/>
                <a:ea typeface="Arial"/>
                <a:cs typeface="Arial"/>
                <a:sym typeface="Arial"/>
              </a:rPr>
              <a:t>God’s will for all </a:t>
            </a:r>
            <a:r>
              <a:rPr lang="en-US" sz="2400" b="1"/>
              <a:t>Nations</a:t>
            </a:r>
          </a:p>
          <a:p>
            <a:pPr marL="0" marR="0" indent="0" algn="l" rtl="0">
              <a:lnSpc>
                <a:spcPct val="80000"/>
              </a:lnSpc>
              <a:spcBef>
                <a:spcPts val="600"/>
              </a:spcBef>
              <a:spcAft>
                <a:spcPts val="0"/>
              </a:spcAft>
              <a:buNone/>
            </a:pPr>
            <a:r>
              <a:rPr lang="en-US" sz="2400" baseline="30000">
                <a:solidFill>
                  <a:schemeClr val="dk1"/>
                </a:solidFill>
              </a:rPr>
              <a:t> </a:t>
            </a:r>
            <a:r>
              <a:rPr lang="en-US" sz="2400">
                <a:solidFill>
                  <a:schemeClr val="dk1"/>
                </a:solidFill>
              </a:rPr>
              <a:t>“Therefore </a:t>
            </a:r>
            <a:r>
              <a:rPr lang="en-US" sz="2400" b="1">
                <a:solidFill>
                  <a:schemeClr val="dk1"/>
                </a:solidFill>
              </a:rPr>
              <a:t>go</a:t>
            </a:r>
            <a:r>
              <a:rPr lang="en-US" sz="2400">
                <a:solidFill>
                  <a:schemeClr val="dk1"/>
                </a:solidFill>
              </a:rPr>
              <a:t> and </a:t>
            </a:r>
            <a:r>
              <a:rPr lang="en-US" sz="2400" b="1">
                <a:solidFill>
                  <a:schemeClr val="dk1"/>
                </a:solidFill>
              </a:rPr>
              <a:t>make disciples </a:t>
            </a:r>
            <a:r>
              <a:rPr lang="en-US" sz="2400">
                <a:solidFill>
                  <a:schemeClr val="dk1"/>
                </a:solidFill>
              </a:rPr>
              <a:t>of all nations, </a:t>
            </a:r>
            <a:r>
              <a:rPr lang="en-US" sz="2400" b="1">
                <a:solidFill>
                  <a:schemeClr val="dk1"/>
                </a:solidFill>
              </a:rPr>
              <a:t>baptizing them </a:t>
            </a:r>
            <a:r>
              <a:rPr lang="en-US" sz="2400">
                <a:solidFill>
                  <a:schemeClr val="dk1"/>
                </a:solidFill>
              </a:rPr>
              <a:t>in the name of the Father and of the Son and of the Holy Spirit, </a:t>
            </a:r>
            <a:r>
              <a:rPr lang="en-US" sz="2400" baseline="30000">
                <a:solidFill>
                  <a:schemeClr val="dk1"/>
                </a:solidFill>
              </a:rPr>
              <a:t>20 </a:t>
            </a:r>
            <a:r>
              <a:rPr lang="en-US" sz="2400">
                <a:solidFill>
                  <a:schemeClr val="dk1"/>
                </a:solidFill>
              </a:rPr>
              <a:t>and </a:t>
            </a:r>
            <a:r>
              <a:rPr lang="en-US" sz="2400" b="1">
                <a:solidFill>
                  <a:schemeClr val="dk1"/>
                </a:solidFill>
              </a:rPr>
              <a:t>teaching them to obey </a:t>
            </a:r>
            <a:r>
              <a:rPr lang="en-US" sz="2400">
                <a:solidFill>
                  <a:schemeClr val="dk1"/>
                </a:solidFill>
              </a:rPr>
              <a:t>everything I have commanded you. And surely I am with you always, to the very end of the age” Matthew 28:19-20</a:t>
            </a:r>
          </a:p>
          <a:p>
            <a:pPr marL="0" marR="0" lvl="0" indent="0" algn="l" rtl="0">
              <a:lnSpc>
                <a:spcPct val="80000"/>
              </a:lnSpc>
              <a:spcBef>
                <a:spcPts val="600"/>
              </a:spcBef>
              <a:spcAft>
                <a:spcPts val="0"/>
              </a:spcAft>
              <a:buNone/>
            </a:pPr>
            <a:endParaRPr sz="2400"/>
          </a:p>
          <a:p>
            <a:pPr marL="0" lvl="0" indent="0" rtl="0">
              <a:lnSpc>
                <a:spcPct val="100000"/>
              </a:lnSpc>
              <a:spcBef>
                <a:spcPts val="600"/>
              </a:spcBef>
              <a:buNone/>
            </a:pPr>
            <a:r>
              <a:rPr lang="en-US" sz="2400" b="1"/>
              <a:t>Discipleship changes our lives from the inside out</a:t>
            </a:r>
          </a:p>
          <a:p>
            <a:pPr marL="0" lvl="0" indent="0" rtl="0">
              <a:lnSpc>
                <a:spcPct val="100000"/>
              </a:lnSpc>
              <a:spcBef>
                <a:spcPts val="600"/>
              </a:spcBef>
              <a:buClr>
                <a:schemeClr val="dk1"/>
              </a:buClr>
              <a:buSzPct val="45833"/>
              <a:buFont typeface="Arial"/>
              <a:buNone/>
            </a:pPr>
            <a:r>
              <a:rPr lang="en-US" sz="2400">
                <a:solidFill>
                  <a:schemeClr val="dk1"/>
                </a:solidFill>
              </a:rPr>
              <a:t>Do not conform to the pattern of this world, but be </a:t>
            </a:r>
            <a:r>
              <a:rPr lang="en-US" sz="2400" b="1">
                <a:solidFill>
                  <a:schemeClr val="dk1"/>
                </a:solidFill>
              </a:rPr>
              <a:t>transformed</a:t>
            </a:r>
            <a:r>
              <a:rPr lang="en-US" sz="2400">
                <a:solidFill>
                  <a:schemeClr val="dk1"/>
                </a:solidFill>
              </a:rPr>
              <a:t> by the renewing of your mind. Then you will be able to test and approve what God’s will is good, pleasing and perfect will. Romans 12:2</a:t>
            </a:r>
          </a:p>
          <a:p>
            <a:pPr marL="0" marR="0" lvl="0" indent="0" algn="l" rtl="0">
              <a:lnSpc>
                <a:spcPct val="80000"/>
              </a:lnSpc>
              <a:spcBef>
                <a:spcPts val="2000"/>
              </a:spcBef>
              <a:spcAft>
                <a:spcPts val="0"/>
              </a:spcAft>
              <a:buNone/>
            </a:pPr>
            <a:endParaRPr sz="2400">
              <a:solidFill>
                <a:srgbClr val="0C0C0C"/>
              </a:solidFil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1089024" y="274637"/>
            <a:ext cx="7272339" cy="1077913"/>
          </a:xfrm>
          <a:prstGeom prst="rect">
            <a:avLst/>
          </a:prstGeom>
          <a:noFill/>
          <a:ln>
            <a:noFill/>
          </a:ln>
        </p:spPr>
        <p:txBody>
          <a:bodyPr lIns="91425" tIns="45700" rIns="91425" bIns="45700" anchor="ctr" anchorCtr="0">
            <a:noAutofit/>
          </a:bodyPr>
          <a:lstStyle/>
          <a:p>
            <a:pPr marL="0" marR="0" lvl="0" indent="0" algn="ctr" rtl="0">
              <a:lnSpc>
                <a:spcPct val="162500"/>
              </a:lnSpc>
              <a:spcBef>
                <a:spcPts val="0"/>
              </a:spcBef>
              <a:spcAft>
                <a:spcPts val="0"/>
              </a:spcAft>
              <a:buClr>
                <a:srgbClr val="0C0C0C"/>
              </a:buClr>
              <a:buSzPct val="25000"/>
              <a:buFont typeface="Arial"/>
              <a:buNone/>
            </a:pPr>
            <a:r>
              <a:rPr lang="en-US" sz="3200" b="1">
                <a:solidFill>
                  <a:srgbClr val="0C0C0C"/>
                </a:solidFill>
              </a:rPr>
              <a:t>Who Can Be Jesus’ Disciple?</a:t>
            </a:r>
          </a:p>
        </p:txBody>
      </p:sp>
      <p:sp>
        <p:nvSpPr>
          <p:cNvPr id="156" name="Shape 156"/>
          <p:cNvSpPr txBox="1">
            <a:spLocks noGrp="1"/>
          </p:cNvSpPr>
          <p:nvPr>
            <p:ph type="body" idx="1"/>
          </p:nvPr>
        </p:nvSpPr>
        <p:spPr>
          <a:xfrm>
            <a:off x="914400" y="1352550"/>
            <a:ext cx="7272299" cy="1225800"/>
          </a:xfrm>
          <a:prstGeom prst="rect">
            <a:avLst/>
          </a:prstGeom>
          <a:noFill/>
          <a:ln>
            <a:noFill/>
          </a:ln>
        </p:spPr>
        <p:txBody>
          <a:bodyPr lIns="91425" tIns="45700" rIns="91425" bIns="45700" anchor="t" anchorCtr="0">
            <a:noAutofit/>
          </a:bodyPr>
          <a:lstStyle/>
          <a:p>
            <a:pPr lvl="0" rtl="0">
              <a:spcBef>
                <a:spcPts val="0"/>
              </a:spcBef>
              <a:buClr>
                <a:srgbClr val="0C0C0C"/>
              </a:buClr>
              <a:buSzPct val="25000"/>
              <a:buFont typeface="Noto Symbol"/>
              <a:buNone/>
            </a:pPr>
            <a:r>
              <a:rPr lang="en-US" sz="2400" b="1">
                <a:solidFill>
                  <a:schemeClr val="dk1"/>
                </a:solidFill>
                <a:latin typeface="Times New Roman"/>
                <a:ea typeface="Times New Roman"/>
                <a:cs typeface="Times New Roman"/>
                <a:sym typeface="Times New Roman"/>
              </a:rPr>
              <a:t>Jesus appointed the twelve</a:t>
            </a:r>
            <a:r>
              <a:rPr lang="en-US" sz="2400">
                <a:solidFill>
                  <a:schemeClr val="dk1"/>
                </a:solidFill>
                <a:latin typeface="Times New Roman"/>
                <a:ea typeface="Times New Roman"/>
                <a:cs typeface="Times New Roman"/>
                <a:sym typeface="Times New Roman"/>
              </a:rPr>
              <a:t>.</a:t>
            </a:r>
          </a:p>
          <a:p>
            <a:pPr lvl="0" rtl="0">
              <a:spcBef>
                <a:spcPts val="0"/>
              </a:spcBef>
              <a:buClr>
                <a:srgbClr val="0C0C0C"/>
              </a:buClr>
              <a:buSzPct val="25000"/>
              <a:buFont typeface="Noto Symbol"/>
              <a:buNone/>
            </a:pPr>
            <a:r>
              <a:rPr lang="en-US" sz="2400">
                <a:solidFill>
                  <a:schemeClr val="dk1"/>
                </a:solidFill>
                <a:latin typeface="Times New Roman"/>
                <a:ea typeface="Times New Roman"/>
                <a:cs typeface="Times New Roman"/>
                <a:sym typeface="Times New Roman"/>
              </a:rPr>
              <a:t>He appointed twelve</a:t>
            </a:r>
            <a:r>
              <a:rPr lang="en-US" sz="2400" baseline="30000">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that they might be with him and that he might send them out to preach.</a:t>
            </a:r>
          </a:p>
          <a:p>
            <a:pPr lvl="0" rtl="0">
              <a:spcBef>
                <a:spcPts val="0"/>
              </a:spcBef>
              <a:buClr>
                <a:srgbClr val="0C0C0C"/>
              </a:buClr>
              <a:buSzPct val="25000"/>
              <a:buFont typeface="Noto Symbol"/>
              <a:buNone/>
            </a:pPr>
            <a:r>
              <a:rPr lang="en-US" sz="2400" b="1">
                <a:solidFill>
                  <a:srgbClr val="0C0C0C"/>
                </a:solidFill>
                <a:latin typeface="Times New Roman"/>
                <a:ea typeface="Times New Roman"/>
                <a:cs typeface="Times New Roman"/>
                <a:sym typeface="Times New Roman"/>
              </a:rPr>
              <a:t>Mark 3:14</a:t>
            </a:r>
          </a:p>
        </p:txBody>
      </p:sp>
      <p:sp>
        <p:nvSpPr>
          <p:cNvPr id="157" name="Shape 157"/>
          <p:cNvSpPr txBox="1"/>
          <p:nvPr/>
        </p:nvSpPr>
        <p:spPr>
          <a:xfrm>
            <a:off x="914400" y="2494800"/>
            <a:ext cx="7154399" cy="3716100"/>
          </a:xfrm>
          <a:prstGeom prst="rect">
            <a:avLst/>
          </a:prstGeom>
          <a:noFill/>
          <a:ln>
            <a:noFill/>
          </a:ln>
        </p:spPr>
        <p:txBody>
          <a:bodyPr lIns="91425" tIns="91425" rIns="91425" bIns="91425" anchor="ctr" anchorCtr="0">
            <a:noAutofit/>
          </a:bodyPr>
          <a:lstStyle/>
          <a:p>
            <a:pPr lvl="0" rtl="0">
              <a:spcBef>
                <a:spcPts val="2000"/>
              </a:spcBef>
              <a:buNone/>
            </a:pPr>
            <a:r>
              <a:rPr lang="en-US" sz="2400">
                <a:solidFill>
                  <a:srgbClr val="0C0C0C"/>
                </a:solidFill>
              </a:rPr>
              <a:t>Love God More Than Anyone Else</a:t>
            </a:r>
          </a:p>
          <a:p>
            <a:pPr marL="0" indent="0" rtl="0">
              <a:spcBef>
                <a:spcPts val="600"/>
              </a:spcBef>
              <a:buNone/>
            </a:pPr>
            <a:r>
              <a:rPr lang="en-US" sz="2400">
                <a:solidFill>
                  <a:srgbClr val="0C0C0C"/>
                </a:solidFill>
              </a:rPr>
              <a:t>Luke 14:26; John 13:34-35</a:t>
            </a:r>
          </a:p>
          <a:p>
            <a:pPr marL="0" lvl="0" indent="0" rtl="0">
              <a:spcBef>
                <a:spcPts val="600"/>
              </a:spcBef>
              <a:buNone/>
            </a:pPr>
            <a:r>
              <a:rPr lang="en-US" sz="2400">
                <a:solidFill>
                  <a:srgbClr val="0C0C0C"/>
                </a:solidFill>
              </a:rPr>
              <a:t>Deny Yourself and Take up the Cross</a:t>
            </a:r>
          </a:p>
          <a:p>
            <a:pPr marL="0" indent="0" rtl="0">
              <a:spcBef>
                <a:spcPts val="600"/>
              </a:spcBef>
              <a:buNone/>
            </a:pPr>
            <a:r>
              <a:rPr lang="en-US" sz="2400">
                <a:solidFill>
                  <a:srgbClr val="0C0C0C"/>
                </a:solidFill>
              </a:rPr>
              <a:t>Luke 9:23; Luke 14:2</a:t>
            </a:r>
            <a:r>
              <a:rPr lang="en-US" sz="2400" i="1">
                <a:solidFill>
                  <a:srgbClr val="0C0C0C"/>
                </a:solidFill>
              </a:rPr>
              <a:t>7</a:t>
            </a:r>
          </a:p>
          <a:p>
            <a:pPr marL="0" lvl="0" indent="0" rtl="0">
              <a:spcBef>
                <a:spcPts val="600"/>
              </a:spcBef>
              <a:buNone/>
            </a:pPr>
            <a:r>
              <a:rPr lang="en-US" sz="2400">
                <a:solidFill>
                  <a:srgbClr val="0C0C0C"/>
                </a:solidFill>
              </a:rPr>
              <a:t>Forsake All That You Have</a:t>
            </a:r>
          </a:p>
          <a:p>
            <a:pPr marL="0" lvl="0" indent="0" rtl="0">
              <a:spcBef>
                <a:spcPts val="600"/>
              </a:spcBef>
              <a:buNone/>
            </a:pPr>
            <a:r>
              <a:rPr lang="en-US" sz="2400">
                <a:solidFill>
                  <a:srgbClr val="0C0C0C"/>
                </a:solidFill>
              </a:rPr>
              <a:t>Luke  14:3</a:t>
            </a:r>
            <a:r>
              <a:rPr lang="en-US" sz="2400" i="1">
                <a:solidFill>
                  <a:srgbClr val="0C0C0C"/>
                </a:solidFill>
              </a:rPr>
              <a:t>3</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1089025" y="277099"/>
            <a:ext cx="7272299" cy="993000"/>
          </a:xfrm>
          <a:prstGeom prst="rect">
            <a:avLst/>
          </a:prstGeom>
          <a:noFill/>
          <a:ln>
            <a:noFill/>
          </a:ln>
        </p:spPr>
        <p:txBody>
          <a:bodyPr lIns="91425" tIns="45700" rIns="91425" bIns="45700" anchor="ctr" anchorCtr="0">
            <a:noAutofit/>
          </a:bodyPr>
          <a:lstStyle/>
          <a:p>
            <a:pPr marL="0" marR="0" lvl="0" indent="0" algn="ctr" rtl="0">
              <a:lnSpc>
                <a:spcPct val="185714"/>
              </a:lnSpc>
              <a:spcBef>
                <a:spcPts val="0"/>
              </a:spcBef>
              <a:spcAft>
                <a:spcPts val="0"/>
              </a:spcAft>
              <a:buClr>
                <a:srgbClr val="0C0C0C"/>
              </a:buClr>
              <a:buSzPct val="25000"/>
              <a:buFont typeface="Arial"/>
              <a:buNone/>
            </a:pPr>
            <a:r>
              <a:rPr lang="en-US" sz="2400" b="1">
                <a:solidFill>
                  <a:srgbClr val="0C0C0C"/>
                </a:solidFill>
              </a:rPr>
              <a:t>Love God More Than Anyone Else</a:t>
            </a:r>
          </a:p>
        </p:txBody>
      </p:sp>
      <p:sp>
        <p:nvSpPr>
          <p:cNvPr id="164" name="Shape 164"/>
          <p:cNvSpPr txBox="1">
            <a:spLocks noGrp="1"/>
          </p:cNvSpPr>
          <p:nvPr>
            <p:ph type="body" idx="1"/>
          </p:nvPr>
        </p:nvSpPr>
        <p:spPr>
          <a:xfrm>
            <a:off x="974862" y="5114440"/>
            <a:ext cx="7500600" cy="1123709"/>
          </a:xfrm>
          <a:prstGeom prst="rect">
            <a:avLst/>
          </a:prstGeom>
          <a:noFill/>
          <a:ln>
            <a:noFill/>
          </a:ln>
        </p:spPr>
        <p:txBody>
          <a:bodyPr lIns="91425" tIns="45700" rIns="91425" bIns="45700" anchor="t" anchorCtr="0">
            <a:noAutofit/>
          </a:bodyPr>
          <a:lstStyle/>
          <a:p>
            <a:pPr marL="0" lvl="0" indent="0" rtl="0">
              <a:lnSpc>
                <a:spcPct val="115000"/>
              </a:lnSpc>
              <a:spcBef>
                <a:spcPts val="2400"/>
              </a:spcBef>
              <a:spcAft>
                <a:spcPts val="600"/>
              </a:spcAft>
              <a:buClr>
                <a:schemeClr val="dk1"/>
              </a:buClr>
              <a:buSzPct val="45833"/>
              <a:buFont typeface="Arial"/>
              <a:buNone/>
            </a:pPr>
            <a:r>
              <a:rPr lang="en-US" sz="2400" dirty="0" smtClean="0">
                <a:solidFill>
                  <a:schemeClr val="dk1"/>
                </a:solidFill>
              </a:rPr>
              <a:t>Love </a:t>
            </a:r>
            <a:r>
              <a:rPr lang="en-US" sz="2400" dirty="0">
                <a:solidFill>
                  <a:schemeClr val="dk1"/>
                </a:solidFill>
              </a:rPr>
              <a:t>the </a:t>
            </a:r>
            <a:r>
              <a:rPr lang="en-US" sz="2400" cap="small" dirty="0">
                <a:solidFill>
                  <a:schemeClr val="dk1"/>
                </a:solidFill>
              </a:rPr>
              <a:t>Lord</a:t>
            </a:r>
            <a:r>
              <a:rPr lang="en-US" sz="2400" dirty="0">
                <a:solidFill>
                  <a:schemeClr val="dk1"/>
                </a:solidFill>
              </a:rPr>
              <a:t> your God with all your heart and with all your soul and with all your strength</a:t>
            </a:r>
            <a:r>
              <a:rPr lang="en-US" sz="2400" b="1" dirty="0">
                <a:solidFill>
                  <a:schemeClr val="dk1"/>
                </a:solidFill>
              </a:rPr>
              <a:t> </a:t>
            </a:r>
            <a:r>
              <a:rPr lang="en-US" sz="2400" b="1" dirty="0" err="1">
                <a:solidFill>
                  <a:schemeClr val="dk1"/>
                </a:solidFill>
              </a:rPr>
              <a:t>Deut</a:t>
            </a:r>
            <a:r>
              <a:rPr lang="en-US" sz="2400" b="1" dirty="0">
                <a:solidFill>
                  <a:schemeClr val="dk1"/>
                </a:solidFill>
              </a:rPr>
              <a:t> 6:5</a:t>
            </a:r>
          </a:p>
          <a:p>
            <a:pPr marL="0" marR="0" lvl="0" indent="0" algn="l" rtl="0">
              <a:lnSpc>
                <a:spcPct val="80000"/>
              </a:lnSpc>
              <a:spcBef>
                <a:spcPts val="2000"/>
              </a:spcBef>
              <a:spcAft>
                <a:spcPts val="0"/>
              </a:spcAft>
              <a:buClr>
                <a:srgbClr val="0C0C0C"/>
              </a:buClr>
              <a:buFont typeface="Noto Symbol"/>
              <a:buNone/>
            </a:pPr>
            <a:endParaRPr sz="2400" dirty="0">
              <a:solidFill>
                <a:schemeClr val="dk1"/>
              </a:solidFill>
            </a:endParaRPr>
          </a:p>
          <a:p>
            <a:pPr marL="282575" marR="0" lvl="0" indent="-180975" algn="l" rtl="0">
              <a:lnSpc>
                <a:spcPct val="80000"/>
              </a:lnSpc>
              <a:spcBef>
                <a:spcPts val="2000"/>
              </a:spcBef>
              <a:spcAft>
                <a:spcPts val="0"/>
              </a:spcAft>
              <a:buClr>
                <a:srgbClr val="0C0C0C"/>
              </a:buClr>
              <a:buFont typeface="Noto Symbol"/>
              <a:buNone/>
            </a:pPr>
            <a:endParaRPr sz="1700" b="0" i="0" u="none" strike="noStrike" cap="none" baseline="0" dirty="0">
              <a:solidFill>
                <a:srgbClr val="0C0C0C"/>
              </a:solidFill>
              <a:latin typeface="Arial"/>
              <a:ea typeface="Arial"/>
              <a:cs typeface="Arial"/>
              <a:sym typeface="Arial"/>
            </a:endParaRPr>
          </a:p>
          <a:p>
            <a:pPr marL="282575" marR="0" lvl="0" indent="-180975" algn="l" rtl="0">
              <a:lnSpc>
                <a:spcPct val="80000"/>
              </a:lnSpc>
              <a:spcBef>
                <a:spcPts val="2000"/>
              </a:spcBef>
              <a:spcAft>
                <a:spcPts val="0"/>
              </a:spcAft>
              <a:buClr>
                <a:srgbClr val="0C0C0C"/>
              </a:buClr>
              <a:buFont typeface="Noto Symbol"/>
              <a:buNone/>
            </a:pPr>
            <a:endParaRPr sz="1700" b="0" i="0" u="none" strike="noStrike" cap="none" baseline="0" dirty="0">
              <a:solidFill>
                <a:srgbClr val="0C0C0C"/>
              </a:solidFill>
              <a:latin typeface="Arial"/>
              <a:ea typeface="Arial"/>
              <a:cs typeface="Arial"/>
              <a:sym typeface="Arial"/>
            </a:endParaRPr>
          </a:p>
          <a:p>
            <a:pPr marL="282575" marR="0" lvl="0" indent="-282575" algn="l" rtl="0">
              <a:lnSpc>
                <a:spcPct val="80000"/>
              </a:lnSpc>
              <a:spcBef>
                <a:spcPts val="2000"/>
              </a:spcBef>
              <a:spcAft>
                <a:spcPts val="0"/>
              </a:spcAft>
              <a:buClr>
                <a:srgbClr val="0C0C0C"/>
              </a:buClr>
              <a:buFont typeface="Noto Symbol"/>
              <a:buNone/>
            </a:pPr>
            <a:endParaRPr sz="1700" b="0" i="0" u="none" strike="noStrike" cap="none" baseline="0" dirty="0">
              <a:solidFill>
                <a:srgbClr val="0C0C0C"/>
              </a:solidFill>
              <a:latin typeface="Arial"/>
              <a:ea typeface="Arial"/>
              <a:cs typeface="Arial"/>
              <a:sym typeface="Arial"/>
            </a:endParaRPr>
          </a:p>
        </p:txBody>
      </p:sp>
      <p:pic>
        <p:nvPicPr>
          <p:cNvPr id="165" name="Shape 165"/>
          <p:cNvPicPr preferRelativeResize="0"/>
          <p:nvPr/>
        </p:nvPicPr>
        <p:blipFill rotWithShape="1">
          <a:blip r:embed="rId3">
            <a:alphaModFix/>
          </a:blip>
          <a:srcRect b="16950"/>
          <a:stretch/>
        </p:blipFill>
        <p:spPr>
          <a:xfrm>
            <a:off x="900575" y="1099300"/>
            <a:ext cx="8081825" cy="378124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Tradition">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3984</Words>
  <Application>Microsoft Office PowerPoint</Application>
  <PresentationFormat>On-screen Show (4:3)</PresentationFormat>
  <Paragraphs>239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Galdeano</vt:lpstr>
      <vt:lpstr>Noto Symbol</vt:lpstr>
      <vt:lpstr>Arial</vt:lpstr>
      <vt:lpstr>Calibri</vt:lpstr>
      <vt:lpstr>Times New Roman</vt:lpstr>
      <vt:lpstr>Tradition</vt:lpstr>
      <vt:lpstr>Discipleship &amp; Mentoring </vt:lpstr>
      <vt:lpstr>Session purpose </vt:lpstr>
      <vt:lpstr>Discipleship &amp; Mentoring </vt:lpstr>
      <vt:lpstr>Who Is a Disciple? </vt:lpstr>
      <vt:lpstr>Who are Jesus’ Disciples?</vt:lpstr>
      <vt:lpstr>Who are Jesus’ Disciples?</vt:lpstr>
      <vt:lpstr>Why Discipleship?</vt:lpstr>
      <vt:lpstr>Who Can Be Jesus’ Disciple?</vt:lpstr>
      <vt:lpstr>Love God More Than Anyone Else</vt:lpstr>
      <vt:lpstr>Deny Yourself and Take up the Cross</vt:lpstr>
      <vt:lpstr>Forsake All That You Have</vt:lpstr>
      <vt:lpstr>Why do we need Discipleship?</vt:lpstr>
      <vt:lpstr>Cost of discipleship</vt:lpstr>
      <vt:lpstr> Blessings  </vt:lpstr>
      <vt:lpstr>Mentoring others</vt:lpstr>
      <vt:lpstr>Q &amp; 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Discipleship &amp; Mentoring </dc:title>
  <cp:lastModifiedBy>Mark Moon</cp:lastModifiedBy>
  <cp:revision>1</cp:revision>
  <dcterms:modified xsi:type="dcterms:W3CDTF">2015-04-20T11:34:52Z</dcterms:modified>
</cp:coreProperties>
</file>