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62" r:id="rId4"/>
    <p:sldId id="283" r:id="rId5"/>
    <p:sldId id="272" r:id="rId6"/>
    <p:sldId id="284" r:id="rId7"/>
    <p:sldId id="285" r:id="rId8"/>
    <p:sldId id="278" r:id="rId9"/>
    <p:sldId id="275" r:id="rId10"/>
    <p:sldId id="287" r:id="rId11"/>
    <p:sldId id="288" r:id="rId12"/>
    <p:sldId id="289" r:id="rId13"/>
    <p:sldId id="286" r:id="rId14"/>
    <p:sldId id="279" r:id="rId15"/>
    <p:sldId id="282" r:id="rId16"/>
    <p:sldId id="280" r:id="rId17"/>
    <p:sldId id="281" r:id="rId18"/>
    <p:sldId id="290"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varScale="1">
        <p:scale>
          <a:sx n="80" d="100"/>
          <a:sy n="80" d="100"/>
        </p:scale>
        <p:origin x="53" y="77"/>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417902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99748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297855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377835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278202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Tree>
    <p:extLst>
      <p:ext uri="{BB962C8B-B14F-4D97-AF65-F5344CB8AC3E}">
        <p14:creationId xmlns:p14="http://schemas.microsoft.com/office/powerpoint/2010/main" val="411638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14302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268078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00318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254895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295442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406920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137588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171678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163185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9/12/2016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9/12/2016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9/12/2016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9/12/2016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9/12/2016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Campus outreach</a:t>
            </a:r>
            <a:endParaRPr lang="en-US" dirty="0"/>
          </a:p>
        </p:txBody>
      </p:sp>
      <p:sp>
        <p:nvSpPr>
          <p:cNvPr id="3" name="Subtitle 2"/>
          <p:cNvSpPr>
            <a:spLocks noGrp="1"/>
          </p:cNvSpPr>
          <p:nvPr>
            <p:ph type="subTitle" idx="1"/>
          </p:nvPr>
        </p:nvSpPr>
        <p:spPr/>
        <p:txBody>
          <a:bodyPr/>
          <a:lstStyle/>
          <a:p>
            <a:r>
              <a:rPr lang="en-US" dirty="0" smtClean="0"/>
              <a:t>Membership Meeting 9/11/2016</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Tbc members </a:t>
            </a:r>
            <a:endParaRPr lang="en-US" dirty="0"/>
          </a:p>
        </p:txBody>
      </p:sp>
      <p:sp>
        <p:nvSpPr>
          <p:cNvPr id="5" name="Content Placeholder 4"/>
          <p:cNvSpPr>
            <a:spLocks noGrp="1"/>
          </p:cNvSpPr>
          <p:nvPr>
            <p:ph sz="half" idx="2"/>
          </p:nvPr>
        </p:nvSpPr>
        <p:spPr>
          <a:xfrm>
            <a:off x="1254904" y="1828800"/>
            <a:ext cx="9716310" cy="4343400"/>
          </a:xfrm>
        </p:spPr>
        <p:txBody>
          <a:bodyPr>
            <a:normAutofit fontScale="85000" lnSpcReduction="20000"/>
          </a:bodyPr>
          <a:lstStyle/>
          <a:p>
            <a:r>
              <a:rPr lang="en-US" dirty="0"/>
              <a:t>Amber </a:t>
            </a:r>
            <a:r>
              <a:rPr lang="en-US" dirty="0" err="1"/>
              <a:t>Bitakis</a:t>
            </a:r>
            <a:r>
              <a:rPr lang="en-US" dirty="0"/>
              <a:t> (President)</a:t>
            </a:r>
          </a:p>
          <a:p>
            <a:r>
              <a:rPr lang="en-US" dirty="0"/>
              <a:t>Cassandra Cano </a:t>
            </a:r>
            <a:r>
              <a:rPr lang="en-US" dirty="0" err="1"/>
              <a:t>Moguel</a:t>
            </a:r>
            <a:r>
              <a:rPr lang="en-US" dirty="0"/>
              <a:t> (VP)</a:t>
            </a:r>
          </a:p>
          <a:p>
            <a:r>
              <a:rPr lang="en-US" dirty="0"/>
              <a:t>Susan Burk </a:t>
            </a:r>
            <a:r>
              <a:rPr lang="en-US" dirty="0" smtClean="0"/>
              <a:t>(Secretary</a:t>
            </a:r>
            <a:r>
              <a:rPr lang="en-US" dirty="0"/>
              <a:t>)</a:t>
            </a:r>
          </a:p>
          <a:p>
            <a:r>
              <a:rPr lang="en-US" dirty="0"/>
              <a:t>Sammy </a:t>
            </a:r>
            <a:r>
              <a:rPr lang="en-US" dirty="0" err="1"/>
              <a:t>Heusel</a:t>
            </a:r>
            <a:endParaRPr lang="en-US" dirty="0"/>
          </a:p>
          <a:p>
            <a:r>
              <a:rPr lang="en-US" dirty="0" err="1"/>
              <a:t>Nonso</a:t>
            </a:r>
            <a:r>
              <a:rPr lang="en-US" dirty="0"/>
              <a:t> </a:t>
            </a:r>
            <a:r>
              <a:rPr lang="en-US" dirty="0" err="1"/>
              <a:t>Ukeka</a:t>
            </a:r>
            <a:endParaRPr lang="en-US" dirty="0"/>
          </a:p>
          <a:p>
            <a:r>
              <a:rPr lang="en-US" dirty="0"/>
              <a:t>Diana Perez </a:t>
            </a:r>
          </a:p>
          <a:p>
            <a:r>
              <a:rPr lang="en-US" dirty="0"/>
              <a:t>Charisma Magno</a:t>
            </a:r>
          </a:p>
          <a:p>
            <a:r>
              <a:rPr lang="en-US" dirty="0"/>
              <a:t>Ruth Portugal</a:t>
            </a:r>
          </a:p>
          <a:p>
            <a:r>
              <a:rPr lang="en-US" dirty="0"/>
              <a:t>KC </a:t>
            </a:r>
            <a:r>
              <a:rPr lang="en-US" dirty="0" err="1" smtClean="0"/>
              <a:t>Ukeka</a:t>
            </a:r>
            <a:endParaRPr lang="en-US" dirty="0" smtClean="0"/>
          </a:p>
          <a:p>
            <a:r>
              <a:rPr lang="en-US" dirty="0" err="1" smtClean="0"/>
              <a:t>Ikem</a:t>
            </a:r>
            <a:r>
              <a:rPr lang="en-US" dirty="0" smtClean="0"/>
              <a:t> </a:t>
            </a:r>
            <a:r>
              <a:rPr lang="en-US" dirty="0" err="1" smtClean="0"/>
              <a:t>Ukeka</a:t>
            </a:r>
            <a:endParaRPr lang="en-US" dirty="0" smtClean="0"/>
          </a:p>
        </p:txBody>
      </p:sp>
    </p:spTree>
    <p:extLst>
      <p:ext uri="{BB962C8B-B14F-4D97-AF65-F5344CB8AC3E}">
        <p14:creationId xmlns:p14="http://schemas.microsoft.com/office/powerpoint/2010/main" val="21438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Ways to support Tbc </a:t>
            </a:r>
            <a:endParaRPr lang="en-US" dirty="0"/>
          </a:p>
        </p:txBody>
      </p:sp>
      <p:sp>
        <p:nvSpPr>
          <p:cNvPr id="5" name="Content Placeholder 4"/>
          <p:cNvSpPr>
            <a:spLocks noGrp="1"/>
          </p:cNvSpPr>
          <p:nvPr>
            <p:ph sz="half" idx="2"/>
          </p:nvPr>
        </p:nvSpPr>
        <p:spPr>
          <a:xfrm>
            <a:off x="1254904" y="1828800"/>
            <a:ext cx="9716310" cy="4343400"/>
          </a:xfrm>
        </p:spPr>
        <p:txBody>
          <a:bodyPr>
            <a:normAutofit lnSpcReduction="10000"/>
          </a:bodyPr>
          <a:lstStyle/>
          <a:p>
            <a:r>
              <a:rPr lang="en-US" dirty="0" smtClean="0"/>
              <a:t>Pray </a:t>
            </a:r>
            <a:r>
              <a:rPr lang="en-US" dirty="0"/>
              <a:t>for </a:t>
            </a:r>
            <a:r>
              <a:rPr lang="en-US" dirty="0" smtClean="0"/>
              <a:t>TBC specifically </a:t>
            </a:r>
            <a:r>
              <a:rPr lang="en-US" dirty="0"/>
              <a:t>according to </a:t>
            </a:r>
            <a:r>
              <a:rPr lang="en-US" dirty="0" smtClean="0"/>
              <a:t>the prayer topics</a:t>
            </a:r>
            <a:endParaRPr lang="en-US" dirty="0"/>
          </a:p>
          <a:p>
            <a:r>
              <a:rPr lang="en-US" dirty="0" smtClean="0"/>
              <a:t>Get to know TBC members by name, encourage them. </a:t>
            </a:r>
            <a:endParaRPr lang="en-US" dirty="0"/>
          </a:p>
          <a:p>
            <a:r>
              <a:rPr lang="en-US" dirty="0" smtClean="0"/>
              <a:t>Befriend </a:t>
            </a:r>
            <a:r>
              <a:rPr lang="en-US" dirty="0"/>
              <a:t>a TBC member, </a:t>
            </a:r>
            <a:r>
              <a:rPr lang="en-US" dirty="0" smtClean="0"/>
              <a:t>pray </a:t>
            </a:r>
            <a:r>
              <a:rPr lang="en-US" dirty="0"/>
              <a:t>with </a:t>
            </a:r>
            <a:r>
              <a:rPr lang="en-US" dirty="0" smtClean="0"/>
              <a:t>them, invite to </a:t>
            </a:r>
            <a:r>
              <a:rPr lang="en-US" dirty="0"/>
              <a:t>go </a:t>
            </a:r>
            <a:r>
              <a:rPr lang="en-US" dirty="0" smtClean="0"/>
              <a:t>fishing.</a:t>
            </a:r>
          </a:p>
          <a:p>
            <a:r>
              <a:rPr lang="en-US" dirty="0" smtClean="0"/>
              <a:t>Visit them at the club meetings and Tuesdays, support other activities.</a:t>
            </a:r>
          </a:p>
          <a:p>
            <a:r>
              <a:rPr lang="en-US" dirty="0"/>
              <a:t>Offer to assist in Bible study preparation </a:t>
            </a:r>
            <a:endParaRPr lang="en-US" dirty="0" smtClean="0"/>
          </a:p>
          <a:p>
            <a:r>
              <a:rPr lang="en-US" dirty="0" smtClean="0"/>
              <a:t>Serve </a:t>
            </a:r>
            <a:r>
              <a:rPr lang="en-US" dirty="0"/>
              <a:t>snacks for our meetings, </a:t>
            </a:r>
            <a:r>
              <a:rPr lang="en-US" dirty="0" smtClean="0"/>
              <a:t>they love </a:t>
            </a:r>
            <a:r>
              <a:rPr lang="en-US" dirty="0"/>
              <a:t>home baked goods!</a:t>
            </a:r>
          </a:p>
          <a:p>
            <a:r>
              <a:rPr lang="en-US" dirty="0"/>
              <a:t>Pass out our flyers and invite students to </a:t>
            </a:r>
            <a:r>
              <a:rPr lang="en-US" dirty="0" smtClean="0"/>
              <a:t>TBC</a:t>
            </a:r>
            <a:endParaRPr lang="en-US" dirty="0"/>
          </a:p>
          <a:p>
            <a:r>
              <a:rPr lang="en-US" dirty="0" smtClean="0"/>
              <a:t>Even more – see Triton website</a:t>
            </a:r>
          </a:p>
        </p:txBody>
      </p:sp>
    </p:spTree>
    <p:extLst>
      <p:ext uri="{BB962C8B-B14F-4D97-AF65-F5344CB8AC3E}">
        <p14:creationId xmlns:p14="http://schemas.microsoft.com/office/powerpoint/2010/main" val="294989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Outreach activities </a:t>
            </a:r>
            <a:endParaRPr lang="en-US" dirty="0"/>
          </a:p>
        </p:txBody>
      </p:sp>
      <p:sp>
        <p:nvSpPr>
          <p:cNvPr id="5" name="Content Placeholder 4"/>
          <p:cNvSpPr>
            <a:spLocks noGrp="1"/>
          </p:cNvSpPr>
          <p:nvPr>
            <p:ph sz="half" idx="2"/>
          </p:nvPr>
        </p:nvSpPr>
        <p:spPr>
          <a:xfrm>
            <a:off x="1254904" y="1828800"/>
            <a:ext cx="9716310" cy="4343400"/>
          </a:xfrm>
        </p:spPr>
        <p:txBody>
          <a:bodyPr>
            <a:normAutofit/>
          </a:bodyPr>
          <a:lstStyle/>
          <a:p>
            <a:r>
              <a:rPr lang="en-US" dirty="0" smtClean="0"/>
              <a:t>Outreach Day – Mondays 9:00am at campus</a:t>
            </a:r>
          </a:p>
          <a:p>
            <a:r>
              <a:rPr lang="en-US" dirty="0" smtClean="0"/>
              <a:t>Outreach Day – Mondays 6:30pm at campus</a:t>
            </a:r>
            <a:endParaRPr lang="en-US" dirty="0"/>
          </a:p>
          <a:p>
            <a:r>
              <a:rPr lang="en-US" dirty="0" smtClean="0"/>
              <a:t>Prayer Vigil </a:t>
            </a:r>
          </a:p>
          <a:p>
            <a:r>
              <a:rPr lang="en-US" dirty="0" smtClean="0"/>
              <a:t>Pray Everywhere – 5-minute daily prayers for campus outreach</a:t>
            </a:r>
            <a:endParaRPr lang="en-US" dirty="0"/>
          </a:p>
        </p:txBody>
      </p:sp>
    </p:spTree>
    <p:extLst>
      <p:ext uri="{BB962C8B-B14F-4D97-AF65-F5344CB8AC3E}">
        <p14:creationId xmlns:p14="http://schemas.microsoft.com/office/powerpoint/2010/main" val="17117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Sign-up &amp; Meet in group (15min)</a:t>
            </a:r>
            <a:endParaRPr lang="en-US" dirty="0"/>
          </a:p>
        </p:txBody>
      </p:sp>
      <p:sp>
        <p:nvSpPr>
          <p:cNvPr id="3" name="Content Placeholder 2"/>
          <p:cNvSpPr>
            <a:spLocks noGrp="1"/>
          </p:cNvSpPr>
          <p:nvPr>
            <p:ph idx="1"/>
          </p:nvPr>
        </p:nvSpPr>
        <p:spPr/>
        <p:txBody>
          <a:bodyPr/>
          <a:lstStyle/>
          <a:p>
            <a:r>
              <a:rPr lang="en-US" dirty="0" smtClean="0"/>
              <a:t>Sign-up</a:t>
            </a:r>
          </a:p>
          <a:p>
            <a:r>
              <a:rPr lang="en-US" dirty="0" smtClean="0"/>
              <a:t>TBC Group (Charisma)</a:t>
            </a:r>
          </a:p>
          <a:p>
            <a:r>
              <a:rPr lang="en-US" dirty="0" smtClean="0"/>
              <a:t>Outreach Day – Monday Morning Group (Mark) </a:t>
            </a:r>
          </a:p>
          <a:p>
            <a:r>
              <a:rPr lang="en-US" dirty="0"/>
              <a:t>Outreach Day </a:t>
            </a:r>
            <a:r>
              <a:rPr lang="en-US" dirty="0" smtClean="0"/>
              <a:t>– Monday Evening Group (Elijah) </a:t>
            </a:r>
          </a:p>
          <a:p>
            <a:r>
              <a:rPr lang="en-US" dirty="0" smtClean="0"/>
              <a:t>Prayer Vigil (Tim)</a:t>
            </a:r>
            <a:endParaRPr lang="en-US" dirty="0"/>
          </a:p>
        </p:txBody>
      </p:sp>
    </p:spTree>
    <p:extLst>
      <p:ext uri="{BB962C8B-B14F-4D97-AF65-F5344CB8AC3E}">
        <p14:creationId xmlns:p14="http://schemas.microsoft.com/office/powerpoint/2010/main" val="337306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regroup (10min)</a:t>
            </a:r>
            <a:endParaRPr lang="en-US" dirty="0"/>
          </a:p>
        </p:txBody>
      </p:sp>
      <p:sp>
        <p:nvSpPr>
          <p:cNvPr id="3" name="Content Placeholder 2"/>
          <p:cNvSpPr>
            <a:spLocks noGrp="1"/>
          </p:cNvSpPr>
          <p:nvPr>
            <p:ph idx="1"/>
          </p:nvPr>
        </p:nvSpPr>
        <p:spPr/>
        <p:txBody>
          <a:bodyPr/>
          <a:lstStyle/>
          <a:p>
            <a:r>
              <a:rPr lang="en-US" dirty="0" smtClean="0"/>
              <a:t>Summary</a:t>
            </a:r>
          </a:p>
          <a:p>
            <a:r>
              <a:rPr lang="en-US" dirty="0" smtClean="0"/>
              <a:t>Selecting good ideas </a:t>
            </a:r>
          </a:p>
          <a:p>
            <a:r>
              <a:rPr lang="en-US" dirty="0" smtClean="0"/>
              <a:t>Getting suggestions</a:t>
            </a:r>
            <a:endParaRPr lang="en-US" dirty="0"/>
          </a:p>
        </p:txBody>
      </p:sp>
    </p:spTree>
    <p:extLst>
      <p:ext uri="{BB962C8B-B14F-4D97-AF65-F5344CB8AC3E}">
        <p14:creationId xmlns:p14="http://schemas.microsoft.com/office/powerpoint/2010/main" val="17418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Reports from team leaders</a:t>
            </a:r>
            <a:endParaRPr lang="en-US" dirty="0"/>
          </a:p>
        </p:txBody>
      </p:sp>
      <p:sp>
        <p:nvSpPr>
          <p:cNvPr id="3" name="Content Placeholder 2"/>
          <p:cNvSpPr>
            <a:spLocks noGrp="1"/>
          </p:cNvSpPr>
          <p:nvPr>
            <p:ph idx="1"/>
          </p:nvPr>
        </p:nvSpPr>
        <p:spPr/>
        <p:txBody>
          <a:bodyPr/>
          <a:lstStyle/>
          <a:p>
            <a:r>
              <a:rPr lang="en-US" dirty="0" smtClean="0"/>
              <a:t>Outreach &amp; World Mission</a:t>
            </a:r>
          </a:p>
          <a:p>
            <a:r>
              <a:rPr lang="en-US" dirty="0"/>
              <a:t>Spiritual Growth / Discipleship &amp; </a:t>
            </a:r>
            <a:r>
              <a:rPr lang="en-US" dirty="0" smtClean="0"/>
              <a:t>Mentoring</a:t>
            </a:r>
          </a:p>
          <a:p>
            <a:r>
              <a:rPr lang="en-US" dirty="0" smtClean="0"/>
              <a:t>Prayer </a:t>
            </a:r>
          </a:p>
          <a:p>
            <a:r>
              <a:rPr lang="en-US" dirty="0" smtClean="0"/>
              <a:t>Serving </a:t>
            </a:r>
          </a:p>
          <a:p>
            <a:r>
              <a:rPr lang="en-US" dirty="0" smtClean="0"/>
              <a:t>Communication</a:t>
            </a:r>
          </a:p>
          <a:p>
            <a:r>
              <a:rPr lang="en-US" dirty="0" smtClean="0"/>
              <a:t>Giving</a:t>
            </a:r>
            <a:endParaRPr lang="en-US" dirty="0"/>
          </a:p>
        </p:txBody>
      </p:sp>
    </p:spTree>
    <p:extLst>
      <p:ext uri="{BB962C8B-B14F-4D97-AF65-F5344CB8AC3E}">
        <p14:creationId xmlns:p14="http://schemas.microsoft.com/office/powerpoint/2010/main" val="42510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Announcement &amp; Prayers </a:t>
            </a:r>
            <a:endParaRPr lang="en-US" dirty="0"/>
          </a:p>
        </p:txBody>
      </p:sp>
      <p:sp>
        <p:nvSpPr>
          <p:cNvPr id="3" name="Content Placeholder 2"/>
          <p:cNvSpPr>
            <a:spLocks noGrp="1"/>
          </p:cNvSpPr>
          <p:nvPr>
            <p:ph idx="1"/>
          </p:nvPr>
        </p:nvSpPr>
        <p:spPr/>
        <p:txBody>
          <a:bodyPr/>
          <a:lstStyle/>
          <a:p>
            <a:r>
              <a:rPr lang="en-US" dirty="0" smtClean="0"/>
              <a:t>Next </a:t>
            </a:r>
            <a:r>
              <a:rPr lang="en-US" dirty="0"/>
              <a:t>Membership meeting </a:t>
            </a:r>
            <a:r>
              <a:rPr lang="en-US" dirty="0" smtClean="0"/>
              <a:t>on </a:t>
            </a:r>
            <a:r>
              <a:rPr lang="en-US" dirty="0"/>
              <a:t>11/13/2016 at </a:t>
            </a:r>
            <a:r>
              <a:rPr lang="en-US" dirty="0" smtClean="0"/>
              <a:t>1:00pm</a:t>
            </a:r>
            <a:endParaRPr lang="en-US" dirty="0"/>
          </a:p>
          <a:p>
            <a:r>
              <a:rPr lang="en-US" dirty="0" smtClean="0"/>
              <a:t>Quarterly meetings next year</a:t>
            </a:r>
          </a:p>
          <a:p>
            <a:r>
              <a:rPr lang="en-US" dirty="0" smtClean="0"/>
              <a:t>Leadership meeting: </a:t>
            </a:r>
            <a:r>
              <a:rPr lang="en-US" dirty="0"/>
              <a:t>10/30/2016 at </a:t>
            </a:r>
            <a:r>
              <a:rPr lang="en-US" dirty="0" smtClean="0"/>
              <a:t>1:30pm</a:t>
            </a:r>
          </a:p>
          <a:p>
            <a:r>
              <a:rPr lang="en-US" dirty="0" smtClean="0"/>
              <a:t>Prayer topics by Pastor</a:t>
            </a:r>
            <a:endParaRPr lang="en-US" dirty="0"/>
          </a:p>
        </p:txBody>
      </p:sp>
    </p:spTree>
    <p:extLst>
      <p:ext uri="{BB962C8B-B14F-4D97-AF65-F5344CB8AC3E}">
        <p14:creationId xmlns:p14="http://schemas.microsoft.com/office/powerpoint/2010/main" val="42386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Recapturing Reflection</a:t>
            </a:r>
            <a:endParaRPr lang="en-US" dirty="0"/>
          </a:p>
        </p:txBody>
      </p:sp>
      <p:sp>
        <p:nvSpPr>
          <p:cNvPr id="3" name="Content Placeholder 2"/>
          <p:cNvSpPr>
            <a:spLocks noGrp="1"/>
          </p:cNvSpPr>
          <p:nvPr>
            <p:ph idx="1"/>
          </p:nvPr>
        </p:nvSpPr>
        <p:spPr/>
        <p:txBody>
          <a:bodyPr/>
          <a:lstStyle/>
          <a:p>
            <a:r>
              <a:rPr lang="en-US" dirty="0"/>
              <a:t>"The harvest is plentiful, but the workers are few. Ask the Lord of the harvest, therefore, to send out workers into his harvest field." (Luke 10:2</a:t>
            </a:r>
            <a:r>
              <a:rPr lang="en-US" dirty="0" smtClean="0"/>
              <a:t>)</a:t>
            </a:r>
            <a:endParaRPr lang="en-US" dirty="0"/>
          </a:p>
        </p:txBody>
      </p:sp>
    </p:spTree>
    <p:extLst>
      <p:ext uri="{BB962C8B-B14F-4D97-AF65-F5344CB8AC3E}">
        <p14:creationId xmlns:p14="http://schemas.microsoft.com/office/powerpoint/2010/main" val="66695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Reflection on the Word – Luke 10:1-24</a:t>
            </a:r>
          </a:p>
          <a:p>
            <a:r>
              <a:rPr lang="en-US" dirty="0" smtClean="0"/>
              <a:t>Campus Outreach Activities &amp; Sign-up</a:t>
            </a:r>
            <a:endParaRPr lang="en-US" dirty="0"/>
          </a:p>
          <a:p>
            <a:r>
              <a:rPr lang="en-US" dirty="0" smtClean="0"/>
              <a:t>Reports by Team Leaders </a:t>
            </a:r>
            <a:endParaRPr lang="en-US" dirty="0"/>
          </a:p>
          <a:p>
            <a:r>
              <a:rPr lang="en-US" dirty="0" smtClean="0"/>
              <a:t>Announcement &amp; Prayers</a:t>
            </a:r>
            <a:endParaRPr lang="en-US" dirty="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Reflection on the word</a:t>
            </a:r>
            <a:endParaRPr lang="en-US" dirty="0"/>
          </a:p>
        </p:txBody>
      </p:sp>
      <p:sp>
        <p:nvSpPr>
          <p:cNvPr id="3" name="Content Placeholder 2"/>
          <p:cNvSpPr>
            <a:spLocks noGrp="1"/>
          </p:cNvSpPr>
          <p:nvPr>
            <p:ph idx="1"/>
          </p:nvPr>
        </p:nvSpPr>
        <p:spPr/>
        <p:txBody>
          <a:bodyPr/>
          <a:lstStyle/>
          <a:p>
            <a:r>
              <a:rPr lang="en-US" dirty="0" smtClean="0"/>
              <a:t>Jesus Sends Out the Seventy-two (Luke 10:1-24)</a:t>
            </a:r>
          </a:p>
          <a:p>
            <a:r>
              <a:rPr lang="en-US" dirty="0" smtClean="0"/>
              <a:t>Led by Elder Elijah Kasongo</a:t>
            </a:r>
            <a:endParaRPr lang="en-US" dirty="0"/>
          </a:p>
        </p:txBody>
      </p:sp>
    </p:spTree>
    <p:extLst>
      <p:ext uri="{BB962C8B-B14F-4D97-AF65-F5344CB8AC3E}">
        <p14:creationId xmlns:p14="http://schemas.microsoft.com/office/powerpoint/2010/main" val="10691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campus outreach</a:t>
            </a:r>
            <a:br>
              <a:rPr lang="en-US" dirty="0" smtClean="0"/>
            </a:br>
            <a:r>
              <a:rPr lang="en-US" dirty="0" smtClean="0"/>
              <a:t>Who is doing it? </a:t>
            </a:r>
            <a:endParaRPr lang="en-US" dirty="0"/>
          </a:p>
        </p:txBody>
      </p:sp>
      <p:sp>
        <p:nvSpPr>
          <p:cNvPr id="5" name="Content Placeholder 4"/>
          <p:cNvSpPr>
            <a:spLocks noGrp="1"/>
          </p:cNvSpPr>
          <p:nvPr>
            <p:ph sz="half" idx="2"/>
          </p:nvPr>
        </p:nvSpPr>
        <p:spPr>
          <a:xfrm>
            <a:off x="7313611" y="1828800"/>
            <a:ext cx="3657601" cy="4343400"/>
          </a:xfrm>
        </p:spPr>
        <p:txBody>
          <a:bodyPr/>
          <a:lstStyle/>
          <a:p>
            <a:r>
              <a:rPr lang="en-US" dirty="0" smtClean="0"/>
              <a:t>Not many!?</a:t>
            </a:r>
            <a:endParaRPr lang="en-US" dirty="0"/>
          </a:p>
          <a:p>
            <a:r>
              <a:rPr lang="en-US" dirty="0" smtClean="0"/>
              <a:t>Individual-based</a:t>
            </a:r>
          </a:p>
          <a:p>
            <a:r>
              <a:rPr lang="en-US" dirty="0" smtClean="0"/>
              <a:t>Little measurement</a:t>
            </a:r>
            <a:endParaRPr lang="en-US" dirty="0"/>
          </a:p>
          <a:p>
            <a:r>
              <a:rPr lang="en-US" dirty="0" smtClean="0"/>
              <a:t>But, the heart is there!</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3488" y="1828801"/>
            <a:ext cx="5816721" cy="3648324"/>
          </a:xfrm>
        </p:spPr>
      </p:pic>
    </p:spTree>
    <p:extLst>
      <p:ext uri="{BB962C8B-B14F-4D97-AF65-F5344CB8AC3E}">
        <p14:creationId xmlns:p14="http://schemas.microsoft.com/office/powerpoint/2010/main" val="231035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Campus outreach is</a:t>
            </a:r>
            <a:br>
              <a:rPr lang="en-US" dirty="0" smtClean="0"/>
            </a:br>
            <a:r>
              <a:rPr lang="en-US" dirty="0" smtClean="0"/>
              <a:t>who we are (Mission statement)</a:t>
            </a:r>
            <a:endParaRPr lang="en-US" dirty="0"/>
          </a:p>
        </p:txBody>
      </p:sp>
      <p:sp>
        <p:nvSpPr>
          <p:cNvPr id="3" name="Content Placeholder 2"/>
          <p:cNvSpPr>
            <a:spLocks noGrp="1"/>
          </p:cNvSpPr>
          <p:nvPr>
            <p:ph idx="1"/>
          </p:nvPr>
        </p:nvSpPr>
        <p:spPr/>
        <p:txBody>
          <a:bodyPr>
            <a:normAutofit/>
          </a:bodyPr>
          <a:lstStyle/>
          <a:p>
            <a:r>
              <a:rPr lang="en-US" dirty="0" smtClean="0"/>
              <a:t>“Triton-UBF </a:t>
            </a:r>
            <a:r>
              <a:rPr lang="en-US" dirty="0"/>
              <a:t>is a community of believers committed to growing in the likeness of Christ Jesus and to sharing his gospel with college students, teenagers, families and others through one to one, and group Bible studies. Our main focus is to know and obey God through the study of the Bible and to raise lifelong disciples of Jesus who live by his grace and teachings. Triton-UBF seeks to be a World Mission Center, participating in God’s plan to advance the spread of the gospel across the world through corporate prayer and through the raising and supporting of lay missionaries</a:t>
            </a:r>
            <a:r>
              <a:rPr lang="en-US" dirty="0" smtClean="0"/>
              <a:t>.”</a:t>
            </a:r>
            <a:endParaRPr lang="en-US" dirty="0"/>
          </a:p>
        </p:txBody>
      </p:sp>
    </p:spTree>
    <p:extLst>
      <p:ext uri="{BB962C8B-B14F-4D97-AF65-F5344CB8AC3E}">
        <p14:creationId xmlns:p14="http://schemas.microsoft.com/office/powerpoint/2010/main" val="10607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Campus outreach is</a:t>
            </a:r>
            <a:br>
              <a:rPr lang="en-US" dirty="0" smtClean="0"/>
            </a:br>
            <a:r>
              <a:rPr lang="en-US" dirty="0" smtClean="0"/>
              <a:t>our covenant as member</a:t>
            </a:r>
            <a:endParaRPr lang="en-US" dirty="0"/>
          </a:p>
        </p:txBody>
      </p:sp>
      <p:sp>
        <p:nvSpPr>
          <p:cNvPr id="3" name="Content Placeholder 2"/>
          <p:cNvSpPr>
            <a:spLocks noGrp="1"/>
          </p:cNvSpPr>
          <p:nvPr>
            <p:ph idx="1"/>
          </p:nvPr>
        </p:nvSpPr>
        <p:spPr/>
        <p:txBody>
          <a:bodyPr>
            <a:normAutofit/>
          </a:bodyPr>
          <a:lstStyle/>
          <a:p>
            <a:pPr fontAlgn="base"/>
            <a:r>
              <a:rPr lang="en-US" dirty="0" smtClean="0"/>
              <a:t>Covenant 7: “Work </a:t>
            </a:r>
            <a:r>
              <a:rPr lang="en-US" dirty="0"/>
              <a:t>cooperatively to serve the church and its mission as the body of Christ (Acts 2:42-44; 1 </a:t>
            </a:r>
            <a:r>
              <a:rPr lang="en-US" dirty="0" err="1"/>
              <a:t>Cor</a:t>
            </a:r>
            <a:r>
              <a:rPr lang="en-US" dirty="0"/>
              <a:t> 1:10; Phil 1:5; 1 </a:t>
            </a:r>
            <a:r>
              <a:rPr lang="en-US" dirty="0" err="1"/>
              <a:t>Pe</a:t>
            </a:r>
            <a:r>
              <a:rPr lang="en-US" dirty="0"/>
              <a:t> 2:4-5</a:t>
            </a:r>
            <a:r>
              <a:rPr lang="en-US" dirty="0" smtClean="0"/>
              <a:t>)”  </a:t>
            </a:r>
            <a:endParaRPr lang="en-US" dirty="0"/>
          </a:p>
          <a:p>
            <a:pPr fontAlgn="base"/>
            <a:r>
              <a:rPr lang="en-US" dirty="0" smtClean="0"/>
              <a:t>Covenant 8: “Pray </a:t>
            </a:r>
            <a:r>
              <a:rPr lang="en-US" dirty="0"/>
              <a:t>for and participate in spreading the gospel and support raising disciples of Christ (John 8:31; Matt 28:19-20</a:t>
            </a:r>
            <a:r>
              <a:rPr lang="en-US" dirty="0" smtClean="0"/>
              <a:t>)”</a:t>
            </a:r>
          </a:p>
        </p:txBody>
      </p:sp>
    </p:spTree>
    <p:extLst>
      <p:ext uri="{BB962C8B-B14F-4D97-AF65-F5344CB8AC3E}">
        <p14:creationId xmlns:p14="http://schemas.microsoft.com/office/powerpoint/2010/main" val="22725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can we do? </a:t>
            </a:r>
            <a:br>
              <a:rPr lang="en-US" dirty="0" smtClean="0"/>
            </a:br>
            <a:r>
              <a:rPr lang="en-US" dirty="0" smtClean="0"/>
              <a:t>Dedication with goals collectively</a:t>
            </a:r>
            <a:endParaRPr lang="en-US" dirty="0"/>
          </a:p>
        </p:txBody>
      </p:sp>
      <p:sp>
        <p:nvSpPr>
          <p:cNvPr id="3" name="Content Placeholder 2"/>
          <p:cNvSpPr>
            <a:spLocks noGrp="1"/>
          </p:cNvSpPr>
          <p:nvPr>
            <p:ph idx="1"/>
          </p:nvPr>
        </p:nvSpPr>
        <p:spPr/>
        <p:txBody>
          <a:bodyPr/>
          <a:lstStyle/>
          <a:p>
            <a:r>
              <a:rPr lang="en-US" dirty="0" smtClean="0"/>
              <a:t>By </a:t>
            </a:r>
            <a:r>
              <a:rPr lang="en-US" dirty="0"/>
              <a:t>the end of year 2016, Triton UBF ministry will have five new disciple candidates who may join worship service or/and </a:t>
            </a:r>
            <a:r>
              <a:rPr lang="en-US" dirty="0" smtClean="0"/>
              <a:t>one-to-one, group </a:t>
            </a:r>
            <a:r>
              <a:rPr lang="en-US" dirty="0"/>
              <a:t>Bible study or other activities in the ministry</a:t>
            </a:r>
            <a:r>
              <a:rPr lang="en-US" dirty="0" smtClean="0"/>
              <a:t>. </a:t>
            </a:r>
          </a:p>
          <a:p>
            <a:r>
              <a:rPr lang="en-US" dirty="0" smtClean="0"/>
              <a:t>By </a:t>
            </a:r>
            <a:r>
              <a:rPr lang="en-US" dirty="0"/>
              <a:t>the end of year 2016, at least 60% of Triton UBF members will actually participate in campus outreach on a regular basis. </a:t>
            </a:r>
            <a:endParaRPr lang="en-US" dirty="0" smtClean="0"/>
          </a:p>
          <a:p>
            <a:r>
              <a:rPr lang="en-US" dirty="0" smtClean="0"/>
              <a:t>Collective action</a:t>
            </a:r>
            <a:endParaRPr lang="en-US" dirty="0"/>
          </a:p>
        </p:txBody>
      </p:sp>
    </p:spTree>
    <p:extLst>
      <p:ext uri="{BB962C8B-B14F-4D97-AF65-F5344CB8AC3E}">
        <p14:creationId xmlns:p14="http://schemas.microsoft.com/office/powerpoint/2010/main" val="11981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Outreach activities</a:t>
            </a:r>
            <a:endParaRPr lang="en-US" dirty="0"/>
          </a:p>
        </p:txBody>
      </p:sp>
      <p:sp>
        <p:nvSpPr>
          <p:cNvPr id="5" name="Content Placeholder 4"/>
          <p:cNvSpPr>
            <a:spLocks noGrp="1"/>
          </p:cNvSpPr>
          <p:nvPr>
            <p:ph sz="half" idx="2"/>
          </p:nvPr>
        </p:nvSpPr>
        <p:spPr>
          <a:xfrm>
            <a:off x="1254904" y="1828800"/>
            <a:ext cx="9716310" cy="4343400"/>
          </a:xfrm>
        </p:spPr>
        <p:txBody>
          <a:bodyPr>
            <a:normAutofit/>
          </a:bodyPr>
          <a:lstStyle/>
          <a:p>
            <a:r>
              <a:rPr lang="en-US" dirty="0" smtClean="0"/>
              <a:t>Support TBC</a:t>
            </a:r>
          </a:p>
          <a:p>
            <a:pPr lvl="1"/>
            <a:r>
              <a:rPr lang="en-US" dirty="0" smtClean="0"/>
              <a:t>12 Meetings this fall on Tuesday 9/13/16 </a:t>
            </a:r>
            <a:r>
              <a:rPr lang="en-US" dirty="0"/>
              <a:t>- </a:t>
            </a:r>
            <a:r>
              <a:rPr lang="en-US" dirty="0" smtClean="0"/>
              <a:t>11/29/16</a:t>
            </a:r>
            <a:endParaRPr lang="en-US" dirty="0"/>
          </a:p>
          <a:p>
            <a:pPr lvl="1"/>
            <a:r>
              <a:rPr lang="en-US" dirty="0" smtClean="0"/>
              <a:t>G-204 </a:t>
            </a:r>
            <a:r>
              <a:rPr lang="en-US" dirty="0"/>
              <a:t>on Tuesday </a:t>
            </a:r>
            <a:r>
              <a:rPr lang="en-US" dirty="0" smtClean="0"/>
              <a:t>11:00am-12:00pm </a:t>
            </a:r>
            <a:endParaRPr lang="en-US" dirty="0"/>
          </a:p>
          <a:p>
            <a:pPr lvl="1"/>
            <a:r>
              <a:rPr lang="en-US" dirty="0" smtClean="0"/>
              <a:t>Studying RESET by </a:t>
            </a:r>
            <a:r>
              <a:rPr lang="en-US" dirty="0" err="1" smtClean="0"/>
              <a:t>Dr</a:t>
            </a:r>
            <a:r>
              <a:rPr lang="en-US" dirty="0" smtClean="0"/>
              <a:t> </a:t>
            </a:r>
            <a:r>
              <a:rPr lang="en-US" dirty="0"/>
              <a:t>David </a:t>
            </a:r>
            <a:r>
              <a:rPr lang="en-US" dirty="0" smtClean="0"/>
              <a:t>Jerimiah, a </a:t>
            </a:r>
            <a:r>
              <a:rPr lang="en-US" dirty="0"/>
              <a:t>study of the book of Nehemiah about 10 steps we can take towards spiritual </a:t>
            </a:r>
            <a:r>
              <a:rPr lang="en-US" dirty="0" smtClean="0"/>
              <a:t>renewal - The </a:t>
            </a:r>
            <a:r>
              <a:rPr lang="en-US" dirty="0"/>
              <a:t>Power of God's </a:t>
            </a:r>
            <a:r>
              <a:rPr lang="en-US" dirty="0" smtClean="0"/>
              <a:t>word; Obedience; Repentance; Worship; Commitment; Giving; Serving; Thanksgiving; Conviction; Purpose</a:t>
            </a:r>
            <a:endParaRPr lang="en-US" dirty="0"/>
          </a:p>
          <a:p>
            <a:pPr lvl="1"/>
            <a:r>
              <a:rPr lang="en-US" dirty="0" smtClean="0"/>
              <a:t>Triton </a:t>
            </a:r>
            <a:r>
              <a:rPr lang="en-US" dirty="0"/>
              <a:t>Corn Roast on 9/14 (Wed) at 11am-2pm, 5:30pm-6:30pm</a:t>
            </a:r>
          </a:p>
          <a:p>
            <a:pPr lvl="1"/>
            <a:endParaRPr lang="en-US" dirty="0" smtClean="0"/>
          </a:p>
        </p:txBody>
      </p:sp>
    </p:spTree>
    <p:extLst>
      <p:ext uri="{BB962C8B-B14F-4D97-AF65-F5344CB8AC3E}">
        <p14:creationId xmlns:p14="http://schemas.microsoft.com/office/powerpoint/2010/main" val="243897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Tbc prayer topics </a:t>
            </a:r>
            <a:endParaRPr lang="en-US" dirty="0"/>
          </a:p>
        </p:txBody>
      </p:sp>
      <p:sp>
        <p:nvSpPr>
          <p:cNvPr id="5" name="Content Placeholder 4"/>
          <p:cNvSpPr>
            <a:spLocks noGrp="1"/>
          </p:cNvSpPr>
          <p:nvPr>
            <p:ph sz="half" idx="2"/>
          </p:nvPr>
        </p:nvSpPr>
        <p:spPr>
          <a:xfrm>
            <a:off x="1254904" y="1828800"/>
            <a:ext cx="9716310" cy="4343400"/>
          </a:xfrm>
        </p:spPr>
        <p:txBody>
          <a:bodyPr>
            <a:normAutofit fontScale="85000" lnSpcReduction="20000"/>
          </a:bodyPr>
          <a:lstStyle/>
          <a:p>
            <a:r>
              <a:rPr lang="en-US" dirty="0" smtClean="0"/>
              <a:t>RESET</a:t>
            </a:r>
            <a:r>
              <a:rPr lang="en-US" dirty="0"/>
              <a:t>: Nehemiah study, God may renew our spiritual walk and become '</a:t>
            </a:r>
            <a:r>
              <a:rPr lang="en-US" dirty="0" err="1"/>
              <a:t>do'ers</a:t>
            </a:r>
            <a:r>
              <a:rPr lang="en-US" dirty="0"/>
              <a:t>' of his word. </a:t>
            </a:r>
          </a:p>
          <a:p>
            <a:r>
              <a:rPr lang="en-US" dirty="0" smtClean="0"/>
              <a:t>God </a:t>
            </a:r>
            <a:r>
              <a:rPr lang="en-US" dirty="0"/>
              <a:t>may raise up group Bible teachers for our study and fill them with his Holy Spirit. </a:t>
            </a:r>
          </a:p>
          <a:p>
            <a:r>
              <a:rPr lang="en-US" dirty="0" smtClean="0"/>
              <a:t>God </a:t>
            </a:r>
            <a:r>
              <a:rPr lang="en-US" dirty="0"/>
              <a:t>may help us to impact our campus for Christ with his love, truth and with our obedience to his word. </a:t>
            </a:r>
          </a:p>
          <a:p>
            <a:r>
              <a:rPr lang="en-US" dirty="0" smtClean="0"/>
              <a:t>God </a:t>
            </a:r>
            <a:r>
              <a:rPr lang="en-US" dirty="0"/>
              <a:t>may help our TBC team to work in unity and give us inspiration to do his work. </a:t>
            </a:r>
          </a:p>
          <a:p>
            <a:r>
              <a:rPr lang="en-US" dirty="0" smtClean="0"/>
              <a:t>God </a:t>
            </a:r>
            <a:r>
              <a:rPr lang="en-US" dirty="0"/>
              <a:t>may bring revival to students hearts and give them a longing for God's word. </a:t>
            </a:r>
          </a:p>
          <a:p>
            <a:r>
              <a:rPr lang="en-US" dirty="0" smtClean="0"/>
              <a:t>God </a:t>
            </a:r>
            <a:r>
              <a:rPr lang="en-US" dirty="0"/>
              <a:t>grant us favor in the eyes of tritons administration. </a:t>
            </a:r>
          </a:p>
          <a:p>
            <a:r>
              <a:rPr lang="en-US" dirty="0" smtClean="0"/>
              <a:t>God </a:t>
            </a:r>
            <a:r>
              <a:rPr lang="en-US" dirty="0"/>
              <a:t>may raise future leaders for the club</a:t>
            </a:r>
            <a:r>
              <a:rPr lang="en-US" dirty="0" smtClean="0"/>
              <a:t>.</a:t>
            </a:r>
          </a:p>
        </p:txBody>
      </p:sp>
    </p:spTree>
    <p:extLst>
      <p:ext uri="{BB962C8B-B14F-4D97-AF65-F5344CB8AC3E}">
        <p14:creationId xmlns:p14="http://schemas.microsoft.com/office/powerpoint/2010/main" val="21240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773</Words>
  <Application>Microsoft Office PowerPoint</Application>
  <PresentationFormat>Custom</PresentationFormat>
  <Paragraphs>103</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Continental North America 16x9</vt:lpstr>
      <vt:lpstr>Campus outreach</vt:lpstr>
      <vt:lpstr>agenda</vt:lpstr>
      <vt:lpstr>Reflection on the word</vt:lpstr>
      <vt:lpstr>campus outreach Who is doing it? </vt:lpstr>
      <vt:lpstr>Campus outreach is who we are (Mission statement)</vt:lpstr>
      <vt:lpstr>Campus outreach is our covenant as member</vt:lpstr>
      <vt:lpstr>What can we do?  Dedication with goals collectively</vt:lpstr>
      <vt:lpstr>Outreach activities</vt:lpstr>
      <vt:lpstr>Tbc prayer topics </vt:lpstr>
      <vt:lpstr>Tbc members </vt:lpstr>
      <vt:lpstr>Ways to support Tbc </vt:lpstr>
      <vt:lpstr>Outreach activities </vt:lpstr>
      <vt:lpstr>Sign-up &amp; Meet in group (15min)</vt:lpstr>
      <vt:lpstr>regroup (10min)</vt:lpstr>
      <vt:lpstr>Reports from team leaders</vt:lpstr>
      <vt:lpstr>Announcement &amp; Prayers </vt:lpstr>
      <vt:lpstr>Recapturing Reflection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2016-09-10T11:23:26Z</dcterms:created>
  <dcterms:modified xsi:type="dcterms:W3CDTF">2016-09-12T09:23:59Z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